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Inter" panose="020B0604020202020204" charset="0"/>
      <p:regular r:id="rId21"/>
      <p:bold r:id="rId22"/>
    </p:embeddedFont>
    <p:embeddedFont>
      <p:font typeface="Lato Light" panose="020F0502020204030203" pitchFamily="34" charset="0"/>
      <p:regular r:id="rId23"/>
      <p:bold r:id="rId24"/>
      <p:italic r:id="rId25"/>
      <p:boldItalic r:id="rId26"/>
    </p:embeddedFont>
    <p:embeddedFont>
      <p:font typeface="League Spartan" panose="020B0604020202020204" charset="0"/>
      <p:regular r:id="rId27"/>
      <p:bold r:id="rId28"/>
    </p:embeddedFont>
    <p:embeddedFont>
      <p:font typeface="League Spartan Medium" panose="020B0604020202020204" charset="0"/>
      <p:regular r:id="rId29"/>
      <p:bold r:id="rId30"/>
    </p:embeddedFont>
    <p:embeddedFont>
      <p:font typeface="Open Sans Medium" panose="020B0604020202020204" charset="0"/>
      <p:regular r:id="rId31"/>
      <p:bold r:id="rId32"/>
      <p:italic r:id="rId33"/>
      <p:boldItalic r:id="rId34"/>
    </p:embeddedFont>
    <p:embeddedFont>
      <p:font typeface="Poppins" panose="00000500000000000000" pitchFamily="2" charset="0"/>
      <p:regular r:id="rId35"/>
      <p:bold r:id="rId36"/>
      <p:italic r:id="rId37"/>
      <p:boldItalic r:id="rId38"/>
    </p:embeddedFont>
    <p:embeddedFont>
      <p:font typeface="Quattrocento Sans" panose="020B0502050000020003" pitchFamily="3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font" Target="fonts/font2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46" Type="http://schemas.openxmlformats.org/officeDocument/2006/relationships/tableStyles" Target="tableStyles.xml"/><Relationship Id="rId20" Type="http://schemas.openxmlformats.org/officeDocument/2006/relationships/font" Target="fonts/font4.fntdata"/><Relationship Id="rId41" Type="http://schemas.openxmlformats.org/officeDocument/2006/relationships/font" Target="fonts/font2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225a8673ffb_6_2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/>
              <a:t>Entered text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Quadtree Image Compression project aims to provide an efficient compression technique for images using the quadtree data structure. This project contains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 Compression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 Rotation(Horizantal &amp; Vertical Flip)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Applying Filters(Red, Blue, Green, Black-White &amp; Grayscale)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 format :- PPM (Portable Pixmap Format)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Run Locally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gcc -Wall main.c Quadtree.c menu.c -o main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./main input.ppm output.ppm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Clone the project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git clone https://github.com/omkaroak26/DSA2-project.git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PPM Image format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PPM file consists of two parts, a header and the image data header has 3 parts: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Line 1: The first "line" is a magic PPM identifier, it can be "P3" or "P6"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Line 2: width and height separated by space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Line 3: maximum value of the color components for the pixels (which will be 255)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P6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1024 512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255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 format: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If it is "P3" then the image is given as ascii text, the numerical value of each pixel ranges from 0 to the maximum value given in the header.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lines should not be longer than 70 characters.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If the PPM magic identifier is "P6" then the image data is stored in byte format, one byte per colour component (R,G,B).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Process of image compression: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Input the images in PPM(Portable Pixmap Format) format.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Read Image Metadata: Read the height and width of the image from the PPM file.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Create a blank matrix of size height x width to hold the image data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Read PPM File and input it into the matrix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Compression: It includes two sub-steps: uniformity calculation and quadtree creation.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5.1. Uniformity Calculation: Call the uniformity function, which calculates the average of variances within the image.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5.2. Create Quadtree: The function creates a quadtree data structure that represents the image.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Compress Quadtree: Compress the quadtree structure. Compress Quadtree until threshold is less than mean value from uniformity.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Convert Compressed Quadtree to Matrix: Convert the compressed quadtree back into a matrix representation.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This step involves decompressing the quadtree structure and reconstructing the matrix.</a:t>
            </a:r>
            <a:endParaRPr/>
          </a:p>
        </p:txBody>
      </p:sp>
      <p:sp>
        <p:nvSpPr>
          <p:cNvPr id="404" name="Google Shape;404;g225a8673ffb_6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25a8673ffb_1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25a8673ffb_1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g225a8673ffb_1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25a8673ffb_0_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g225a8673ff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25a8673ffb_0_1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g225a8673ffb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25a8673ffb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225a8673ffb_1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g225a8673ffb_1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25a8673ffb_6_3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g225a8673ffb_6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25a8673ffb_0_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g225a8673ffb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25a8673ffb_0_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g225a8673ffb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25a8673ffb_6_3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g225a8673ffb_6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25a8673ffb_1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g225a8673ffb_1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225a8673ffb_1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g225a8673ffb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25a8673ffb_0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g225a8673ff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225a8673ffb_0_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g225a8673ffb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25a8673ffb_1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225a8673ffb_1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g225a8673ffb_10_2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Introduction_Slide_1" type="title">
  <p:cSld name="TITLE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5"/>
          <p:cNvSpPr txBox="1">
            <a:spLocks noGrp="1"/>
          </p:cNvSpPr>
          <p:nvPr>
            <p:ph type="title"/>
          </p:nvPr>
        </p:nvSpPr>
        <p:spPr>
          <a:xfrm>
            <a:off x="842900" y="1227500"/>
            <a:ext cx="10239600" cy="969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66" name="Google Shape;266;p2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7" name="Google Shape;267;p25"/>
          <p:cNvSpPr txBox="1">
            <a:spLocks noGrp="1"/>
          </p:cNvSpPr>
          <p:nvPr>
            <p:ph type="body" idx="1"/>
          </p:nvPr>
        </p:nvSpPr>
        <p:spPr>
          <a:xfrm>
            <a:off x="842900" y="2289800"/>
            <a:ext cx="6742500" cy="2612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pic>
        <p:nvPicPr>
          <p:cNvPr id="268" name="Google Shape;268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969594" y="634533"/>
            <a:ext cx="499873" cy="499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5"/>
          <p:cNvPicPr preferRelativeResize="0"/>
          <p:nvPr/>
        </p:nvPicPr>
        <p:blipFill rotWithShape="1">
          <a:blip r:embed="rId3">
            <a:alphaModFix/>
          </a:blip>
          <a:srcRect l="7871" r="4470"/>
          <a:stretch/>
        </p:blipFill>
        <p:spPr>
          <a:xfrm rot="5399994">
            <a:off x="6882636" y="1694650"/>
            <a:ext cx="6866433" cy="3468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E46962"/>
          </p15:clr>
        </p15:guide>
        <p15:guide id="2" pos="3840">
          <p15:clr>
            <a:srgbClr val="E46962"/>
          </p15:clr>
        </p15:guide>
        <p15:guide id="3" pos="531">
          <p15:clr>
            <a:srgbClr val="E46962"/>
          </p15:clr>
        </p15:guide>
        <p15:guide id="4" orient="horz" pos="838">
          <p15:clr>
            <a:srgbClr val="E46962"/>
          </p15:clr>
        </p15:guide>
        <p15:guide id="5" pos="7149">
          <p15:clr>
            <a:srgbClr val="E46962"/>
          </p15:clr>
        </p15:guide>
        <p15:guide id="6" pos="611">
          <p15:clr>
            <a:srgbClr val="E46962"/>
          </p15:clr>
        </p15:guide>
        <p15:guide id="7" orient="horz" pos="1442">
          <p15:clr>
            <a:srgbClr val="E46962"/>
          </p15:clr>
        </p15:guide>
        <p15:guide id="8" orient="horz" pos="1203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3_1">
  <p:cSld name="Default Slide_1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5"/>
          <p:cNvSpPr txBox="1">
            <a:spLocks noGrp="1"/>
          </p:cNvSpPr>
          <p:nvPr>
            <p:ph type="subTitle" idx="1"/>
          </p:nvPr>
        </p:nvSpPr>
        <p:spPr>
          <a:xfrm>
            <a:off x="8793434" y="3074467"/>
            <a:ext cx="2794800" cy="1814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Font typeface="Open Sans Medium"/>
              <a:buNone/>
              <a:defRPr sz="17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35"/>
          <p:cNvSpPr txBox="1">
            <a:spLocks noGrp="1"/>
          </p:cNvSpPr>
          <p:nvPr>
            <p:ph type="title"/>
          </p:nvPr>
        </p:nvSpPr>
        <p:spPr>
          <a:xfrm>
            <a:off x="2307800" y="535633"/>
            <a:ext cx="7576500" cy="564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334" name="Google Shape;334;p35"/>
          <p:cNvSpPr txBox="1">
            <a:spLocks noGrp="1"/>
          </p:cNvSpPr>
          <p:nvPr>
            <p:ph type="subTitle" idx="2"/>
          </p:nvPr>
        </p:nvSpPr>
        <p:spPr>
          <a:xfrm>
            <a:off x="623233" y="1859967"/>
            <a:ext cx="2931300" cy="109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700"/>
              <a:buFont typeface="Open Sans Medium"/>
              <a:buNone/>
              <a:defRPr sz="17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35"/>
          <p:cNvSpPr txBox="1">
            <a:spLocks noGrp="1"/>
          </p:cNvSpPr>
          <p:nvPr>
            <p:ph type="subTitle" idx="3"/>
          </p:nvPr>
        </p:nvSpPr>
        <p:spPr>
          <a:xfrm>
            <a:off x="608933" y="4540100"/>
            <a:ext cx="3148800" cy="1179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700"/>
              <a:buFont typeface="Open Sans Medium"/>
              <a:buNone/>
              <a:defRPr sz="17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35"/>
          <p:cNvSpPr/>
          <p:nvPr/>
        </p:nvSpPr>
        <p:spPr>
          <a:xfrm>
            <a:off x="5463050" y="1749401"/>
            <a:ext cx="2755850" cy="2762717"/>
          </a:xfrm>
          <a:custGeom>
            <a:avLst/>
            <a:gdLst/>
            <a:ahLst/>
            <a:cxnLst/>
            <a:rect l="l" t="t" r="r" b="b"/>
            <a:pathLst>
              <a:path w="958" h="1016" extrusionOk="0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46075" tIns="73025" rIns="146075" bIns="73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37" name="Google Shape;337;p35"/>
          <p:cNvSpPr/>
          <p:nvPr/>
        </p:nvSpPr>
        <p:spPr>
          <a:xfrm>
            <a:off x="3973100" y="1760888"/>
            <a:ext cx="2929684" cy="2563982"/>
          </a:xfrm>
          <a:custGeom>
            <a:avLst/>
            <a:gdLst/>
            <a:ahLst/>
            <a:cxnLst/>
            <a:rect l="l" t="t" r="r" b="b"/>
            <a:pathLst>
              <a:path w="1018" h="943" extrusionOk="0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46075" tIns="73025" rIns="146075" bIns="73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38" name="Google Shape;338;p35"/>
          <p:cNvSpPr/>
          <p:nvPr/>
        </p:nvSpPr>
        <p:spPr>
          <a:xfrm>
            <a:off x="4697199" y="2834959"/>
            <a:ext cx="2935764" cy="2754674"/>
          </a:xfrm>
          <a:custGeom>
            <a:avLst/>
            <a:gdLst/>
            <a:ahLst/>
            <a:cxnLst/>
            <a:rect l="l" t="t" r="r" b="b"/>
            <a:pathLst>
              <a:path w="1020" h="1013" extrusionOk="0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146075" tIns="73025" rIns="146075" bIns="730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39" name="Google Shape;339;p35"/>
          <p:cNvSpPr txBox="1"/>
          <p:nvPr/>
        </p:nvSpPr>
        <p:spPr>
          <a:xfrm>
            <a:off x="4583104" y="2316567"/>
            <a:ext cx="7095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sz="700" b="1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40" name="Google Shape;340;p35"/>
          <p:cNvSpPr txBox="1"/>
          <p:nvPr/>
        </p:nvSpPr>
        <p:spPr>
          <a:xfrm>
            <a:off x="7230504" y="2917800"/>
            <a:ext cx="7095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sz="700" b="1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41" name="Google Shape;341;p35"/>
          <p:cNvSpPr txBox="1"/>
          <p:nvPr/>
        </p:nvSpPr>
        <p:spPr>
          <a:xfrm>
            <a:off x="5292704" y="4540100"/>
            <a:ext cx="7095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  <a:endParaRPr sz="700" b="1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4_1">
  <p:cSld name="CUSTOM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6"/>
          <p:cNvSpPr/>
          <p:nvPr/>
        </p:nvSpPr>
        <p:spPr>
          <a:xfrm>
            <a:off x="4049050" y="1818704"/>
            <a:ext cx="2030769" cy="2627466"/>
          </a:xfrm>
          <a:custGeom>
            <a:avLst/>
            <a:gdLst/>
            <a:ahLst/>
            <a:cxnLst/>
            <a:rect l="l" t="t" r="r" b="b"/>
            <a:pathLst>
              <a:path w="4983482" h="6447770" extrusionOk="0">
                <a:moveTo>
                  <a:pt x="4983482" y="0"/>
                </a:moveTo>
                <a:lnTo>
                  <a:pt x="4983482" y="1152"/>
                </a:lnTo>
                <a:lnTo>
                  <a:pt x="4884042" y="6173"/>
                </a:lnTo>
                <a:cubicBezTo>
                  <a:pt x="4168136" y="78877"/>
                  <a:pt x="3609474" y="683482"/>
                  <a:pt x="3609474" y="1418570"/>
                </a:cubicBezTo>
                <a:cubicBezTo>
                  <a:pt x="3609474" y="2107715"/>
                  <a:pt x="4100486" y="2682178"/>
                  <a:pt x="4751750" y="2811200"/>
                </a:cubicBezTo>
                <a:lnTo>
                  <a:pt x="4877001" y="2829915"/>
                </a:lnTo>
                <a:lnTo>
                  <a:pt x="4799835" y="2833812"/>
                </a:lnTo>
                <a:cubicBezTo>
                  <a:pt x="3688520" y="2946672"/>
                  <a:pt x="2821298" y="3885212"/>
                  <a:pt x="2821298" y="5026303"/>
                </a:cubicBezTo>
                <a:lnTo>
                  <a:pt x="2829563" y="5189982"/>
                </a:lnTo>
                <a:lnTo>
                  <a:pt x="2810610" y="5314168"/>
                </a:lnTo>
                <a:cubicBezTo>
                  <a:pt x="2678226" y="5961114"/>
                  <a:pt x="2105809" y="6447770"/>
                  <a:pt x="1419727" y="6447770"/>
                </a:cubicBezTo>
                <a:cubicBezTo>
                  <a:pt x="635633" y="6447770"/>
                  <a:pt x="0" y="5812137"/>
                  <a:pt x="0" y="5028043"/>
                </a:cubicBezTo>
                <a:lnTo>
                  <a:pt x="2309" y="4982324"/>
                </a:lnTo>
                <a:lnTo>
                  <a:pt x="1157" y="4982324"/>
                </a:lnTo>
                <a:lnTo>
                  <a:pt x="6545" y="4769242"/>
                </a:lnTo>
                <a:cubicBezTo>
                  <a:pt x="136898" y="2197684"/>
                  <a:pt x="2198840" y="135741"/>
                  <a:pt x="4770399" y="53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36"/>
          <p:cNvSpPr/>
          <p:nvPr/>
        </p:nvSpPr>
        <p:spPr>
          <a:xfrm>
            <a:off x="5517387" y="1818233"/>
            <a:ext cx="2627466" cy="2030769"/>
          </a:xfrm>
          <a:custGeom>
            <a:avLst/>
            <a:gdLst/>
            <a:ahLst/>
            <a:cxnLst/>
            <a:rect l="l" t="t" r="r" b="b"/>
            <a:pathLst>
              <a:path w="6447769" h="4983482" extrusionOk="0">
                <a:moveTo>
                  <a:pt x="1419727" y="0"/>
                </a:moveTo>
                <a:lnTo>
                  <a:pt x="1465447" y="2309"/>
                </a:lnTo>
                <a:lnTo>
                  <a:pt x="1465447" y="1157"/>
                </a:lnTo>
                <a:lnTo>
                  <a:pt x="1678528" y="6545"/>
                </a:lnTo>
                <a:cubicBezTo>
                  <a:pt x="4250087" y="136898"/>
                  <a:pt x="6312029" y="2198841"/>
                  <a:pt x="6442381" y="4770399"/>
                </a:cubicBezTo>
                <a:lnTo>
                  <a:pt x="6447769" y="4983482"/>
                </a:lnTo>
                <a:lnTo>
                  <a:pt x="6446619" y="4983482"/>
                </a:lnTo>
                <a:lnTo>
                  <a:pt x="6441597" y="4884041"/>
                </a:lnTo>
                <a:cubicBezTo>
                  <a:pt x="6368893" y="4168135"/>
                  <a:pt x="5764288" y="3609473"/>
                  <a:pt x="5029200" y="3609473"/>
                </a:cubicBezTo>
                <a:cubicBezTo>
                  <a:pt x="4294112" y="3609473"/>
                  <a:pt x="3689507" y="4168135"/>
                  <a:pt x="3616803" y="4884041"/>
                </a:cubicBezTo>
                <a:lnTo>
                  <a:pt x="3614562" y="4928423"/>
                </a:lnTo>
                <a:lnTo>
                  <a:pt x="3608185" y="4802127"/>
                </a:lnTo>
                <a:cubicBezTo>
                  <a:pt x="3495325" y="3690812"/>
                  <a:pt x="2556784" y="2823590"/>
                  <a:pt x="1415693" y="2823590"/>
                </a:cubicBezTo>
                <a:lnTo>
                  <a:pt x="1267636" y="2831067"/>
                </a:lnTo>
                <a:lnTo>
                  <a:pt x="1133602" y="2810611"/>
                </a:lnTo>
                <a:cubicBezTo>
                  <a:pt x="486657" y="2678226"/>
                  <a:pt x="0" y="2105810"/>
                  <a:pt x="0" y="1419727"/>
                </a:cubicBezTo>
                <a:cubicBezTo>
                  <a:pt x="0" y="635633"/>
                  <a:pt x="635633" y="0"/>
                  <a:pt x="14197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36"/>
          <p:cNvSpPr/>
          <p:nvPr/>
        </p:nvSpPr>
        <p:spPr>
          <a:xfrm>
            <a:off x="4049521" y="3882166"/>
            <a:ext cx="2627467" cy="2030769"/>
          </a:xfrm>
          <a:custGeom>
            <a:avLst/>
            <a:gdLst/>
            <a:ahLst/>
            <a:cxnLst/>
            <a:rect l="l" t="t" r="r" b="b"/>
            <a:pathLst>
              <a:path w="6447771" h="4983481" extrusionOk="0">
                <a:moveTo>
                  <a:pt x="0" y="0"/>
                </a:moveTo>
                <a:lnTo>
                  <a:pt x="1152" y="0"/>
                </a:lnTo>
                <a:lnTo>
                  <a:pt x="6173" y="99439"/>
                </a:lnTo>
                <a:cubicBezTo>
                  <a:pt x="78877" y="815345"/>
                  <a:pt x="683482" y="1374007"/>
                  <a:pt x="1418570" y="1374007"/>
                </a:cubicBezTo>
                <a:cubicBezTo>
                  <a:pt x="2107715" y="1374007"/>
                  <a:pt x="2682178" y="882996"/>
                  <a:pt x="2811200" y="231731"/>
                </a:cubicBezTo>
                <a:lnTo>
                  <a:pt x="2828419" y="116492"/>
                </a:lnTo>
                <a:lnTo>
                  <a:pt x="2831519" y="177872"/>
                </a:lnTo>
                <a:cubicBezTo>
                  <a:pt x="2944379" y="1289187"/>
                  <a:pt x="3882919" y="2156409"/>
                  <a:pt x="5024010" y="2156409"/>
                </a:cubicBezTo>
                <a:lnTo>
                  <a:pt x="5148631" y="2150116"/>
                </a:lnTo>
                <a:lnTo>
                  <a:pt x="5173203" y="2151357"/>
                </a:lnTo>
                <a:cubicBezTo>
                  <a:pt x="5889109" y="2224061"/>
                  <a:pt x="6447771" y="2828666"/>
                  <a:pt x="6447771" y="3563754"/>
                </a:cubicBezTo>
                <a:cubicBezTo>
                  <a:pt x="6447771" y="4347848"/>
                  <a:pt x="5812138" y="4983481"/>
                  <a:pt x="5028044" y="4983481"/>
                </a:cubicBezTo>
                <a:lnTo>
                  <a:pt x="4982325" y="4981172"/>
                </a:lnTo>
                <a:lnTo>
                  <a:pt x="4982325" y="4982324"/>
                </a:lnTo>
                <a:lnTo>
                  <a:pt x="4769242" y="4976936"/>
                </a:lnTo>
                <a:cubicBezTo>
                  <a:pt x="2197683" y="4846583"/>
                  <a:pt x="135741" y="2784641"/>
                  <a:pt x="5388" y="21308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36"/>
          <p:cNvSpPr/>
          <p:nvPr/>
        </p:nvSpPr>
        <p:spPr>
          <a:xfrm>
            <a:off x="6113531" y="3286179"/>
            <a:ext cx="2030768" cy="2627467"/>
          </a:xfrm>
          <a:custGeom>
            <a:avLst/>
            <a:gdLst/>
            <a:ahLst/>
            <a:cxnLst/>
            <a:rect l="l" t="t" r="r" b="b"/>
            <a:pathLst>
              <a:path w="4983480" h="6447772" extrusionOk="0">
                <a:moveTo>
                  <a:pt x="3563753" y="0"/>
                </a:moveTo>
                <a:cubicBezTo>
                  <a:pt x="4347847" y="0"/>
                  <a:pt x="4983480" y="635633"/>
                  <a:pt x="4983480" y="1419727"/>
                </a:cubicBezTo>
                <a:lnTo>
                  <a:pt x="4981172" y="1465449"/>
                </a:lnTo>
                <a:lnTo>
                  <a:pt x="4982322" y="1465449"/>
                </a:lnTo>
                <a:lnTo>
                  <a:pt x="4976934" y="1678530"/>
                </a:lnTo>
                <a:cubicBezTo>
                  <a:pt x="4846582" y="4250089"/>
                  <a:pt x="2784640" y="6312031"/>
                  <a:pt x="213081" y="6442384"/>
                </a:cubicBezTo>
                <a:lnTo>
                  <a:pt x="0" y="6447772"/>
                </a:lnTo>
                <a:lnTo>
                  <a:pt x="0" y="6446619"/>
                </a:lnTo>
                <a:lnTo>
                  <a:pt x="99439" y="6441598"/>
                </a:lnTo>
                <a:cubicBezTo>
                  <a:pt x="815345" y="6368894"/>
                  <a:pt x="1374007" y="5764289"/>
                  <a:pt x="1374007" y="5029201"/>
                </a:cubicBezTo>
                <a:cubicBezTo>
                  <a:pt x="1374007" y="4294113"/>
                  <a:pt x="815345" y="3689508"/>
                  <a:pt x="99439" y="3616804"/>
                </a:cubicBezTo>
                <a:lnTo>
                  <a:pt x="74876" y="3615564"/>
                </a:lnTo>
                <a:lnTo>
                  <a:pt x="175579" y="3610479"/>
                </a:lnTo>
                <a:cubicBezTo>
                  <a:pt x="1286894" y="3497619"/>
                  <a:pt x="2154116" y="2559078"/>
                  <a:pt x="2154116" y="1417987"/>
                </a:cubicBezTo>
                <a:lnTo>
                  <a:pt x="2149115" y="1318948"/>
                </a:lnTo>
                <a:lnTo>
                  <a:pt x="2151356" y="1274568"/>
                </a:lnTo>
                <a:cubicBezTo>
                  <a:pt x="2224060" y="558662"/>
                  <a:pt x="2828665" y="0"/>
                  <a:pt x="35637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36"/>
          <p:cNvSpPr txBox="1">
            <a:spLocks noGrp="1"/>
          </p:cNvSpPr>
          <p:nvPr>
            <p:ph type="subTitle" idx="1"/>
          </p:nvPr>
        </p:nvSpPr>
        <p:spPr>
          <a:xfrm>
            <a:off x="623233" y="1859967"/>
            <a:ext cx="2931300" cy="16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700"/>
              <a:buFont typeface="Open Sans Medium"/>
              <a:buNone/>
              <a:defRPr sz="17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6"/>
          <p:cNvSpPr txBox="1"/>
          <p:nvPr/>
        </p:nvSpPr>
        <p:spPr>
          <a:xfrm>
            <a:off x="4320138" y="3523367"/>
            <a:ext cx="7095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sz="700" b="1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49" name="Google Shape;349;p36"/>
          <p:cNvSpPr txBox="1"/>
          <p:nvPr/>
        </p:nvSpPr>
        <p:spPr>
          <a:xfrm>
            <a:off x="5740721" y="2149167"/>
            <a:ext cx="7095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sz="700" b="1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50" name="Google Shape;350;p36"/>
          <p:cNvSpPr txBox="1"/>
          <p:nvPr/>
        </p:nvSpPr>
        <p:spPr>
          <a:xfrm>
            <a:off x="7228804" y="3523367"/>
            <a:ext cx="7095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  <a:endParaRPr sz="700" b="1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51" name="Google Shape;351;p36"/>
          <p:cNvSpPr txBox="1"/>
          <p:nvPr/>
        </p:nvSpPr>
        <p:spPr>
          <a:xfrm>
            <a:off x="5740721" y="5089667"/>
            <a:ext cx="7095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solidFill>
                  <a:schemeClr val="lt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04</a:t>
            </a:r>
            <a:endParaRPr sz="700" b="1"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52" name="Google Shape;352;p36"/>
          <p:cNvSpPr txBox="1">
            <a:spLocks noGrp="1"/>
          </p:cNvSpPr>
          <p:nvPr>
            <p:ph type="subTitle" idx="2"/>
          </p:nvPr>
        </p:nvSpPr>
        <p:spPr>
          <a:xfrm>
            <a:off x="623233" y="4128567"/>
            <a:ext cx="2931300" cy="16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700"/>
              <a:buFont typeface="Open Sans Medium"/>
              <a:buNone/>
              <a:defRPr sz="17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36"/>
          <p:cNvSpPr txBox="1">
            <a:spLocks noGrp="1"/>
          </p:cNvSpPr>
          <p:nvPr>
            <p:ph type="subTitle" idx="3"/>
          </p:nvPr>
        </p:nvSpPr>
        <p:spPr>
          <a:xfrm>
            <a:off x="8403900" y="1859967"/>
            <a:ext cx="3036300" cy="1616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Font typeface="Open Sans Medium"/>
              <a:buNone/>
              <a:defRPr sz="17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36"/>
          <p:cNvSpPr txBox="1">
            <a:spLocks noGrp="1"/>
          </p:cNvSpPr>
          <p:nvPr>
            <p:ph type="subTitle" idx="4"/>
          </p:nvPr>
        </p:nvSpPr>
        <p:spPr>
          <a:xfrm>
            <a:off x="8403900" y="4128567"/>
            <a:ext cx="3036300" cy="1616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Font typeface="Open Sans Medium"/>
              <a:buNone/>
              <a:defRPr sz="17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36"/>
          <p:cNvSpPr txBox="1">
            <a:spLocks noGrp="1"/>
          </p:cNvSpPr>
          <p:nvPr>
            <p:ph type="title"/>
          </p:nvPr>
        </p:nvSpPr>
        <p:spPr>
          <a:xfrm>
            <a:off x="1660200" y="535633"/>
            <a:ext cx="8871600" cy="564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4_2">
  <p:cSld name="CUSTOM_2"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7"/>
          <p:cNvSpPr/>
          <p:nvPr/>
        </p:nvSpPr>
        <p:spPr>
          <a:xfrm>
            <a:off x="4979693" y="1705200"/>
            <a:ext cx="2211205" cy="2184768"/>
          </a:xfrm>
          <a:custGeom>
            <a:avLst/>
            <a:gdLst/>
            <a:ahLst/>
            <a:cxnLst/>
            <a:rect l="l" t="t" r="r" b="b"/>
            <a:pathLst>
              <a:path w="21429" h="20851" extrusionOk="0">
                <a:moveTo>
                  <a:pt x="1" y="10736"/>
                </a:moveTo>
                <a:cubicBezTo>
                  <a:pt x="-74" y="5791"/>
                  <a:pt x="3035" y="2106"/>
                  <a:pt x="7007" y="666"/>
                </a:cubicBezTo>
                <a:cubicBezTo>
                  <a:pt x="10907" y="-749"/>
                  <a:pt x="15586" y="18"/>
                  <a:pt x="18852" y="3666"/>
                </a:cubicBezTo>
                <a:cubicBezTo>
                  <a:pt x="19974" y="4919"/>
                  <a:pt x="20705" y="6356"/>
                  <a:pt x="21094" y="7850"/>
                </a:cubicBezTo>
                <a:cubicBezTo>
                  <a:pt x="21476" y="9323"/>
                  <a:pt x="21526" y="10854"/>
                  <a:pt x="21272" y="12327"/>
                </a:cubicBezTo>
                <a:cubicBezTo>
                  <a:pt x="20780" y="15178"/>
                  <a:pt x="19147" y="17844"/>
                  <a:pt x="16446" y="19576"/>
                </a:cubicBezTo>
                <a:lnTo>
                  <a:pt x="17659" y="20851"/>
                </a:lnTo>
                <a:lnTo>
                  <a:pt x="11189" y="20851"/>
                </a:lnTo>
                <a:lnTo>
                  <a:pt x="11189" y="14426"/>
                </a:lnTo>
                <a:lnTo>
                  <a:pt x="12489" y="15726"/>
                </a:lnTo>
                <a:cubicBezTo>
                  <a:pt x="14377" y="15044"/>
                  <a:pt x="15587" y="13538"/>
                  <a:pt x="16008" y="11843"/>
                </a:cubicBezTo>
                <a:cubicBezTo>
                  <a:pt x="16411" y="10218"/>
                  <a:pt x="16091" y="8391"/>
                  <a:pt x="14774" y="6995"/>
                </a:cubicBezTo>
                <a:cubicBezTo>
                  <a:pt x="12838" y="4944"/>
                  <a:pt x="10165" y="4773"/>
                  <a:pt x="8134" y="5864"/>
                </a:cubicBezTo>
                <a:cubicBezTo>
                  <a:pt x="7076" y="6433"/>
                  <a:pt x="6213" y="7336"/>
                  <a:pt x="5717" y="8432"/>
                </a:cubicBezTo>
                <a:cubicBezTo>
                  <a:pt x="5210" y="9552"/>
                  <a:pt x="5082" y="10878"/>
                  <a:pt x="5520" y="12293"/>
                </a:cubicBezTo>
                <a:cubicBezTo>
                  <a:pt x="4660" y="11758"/>
                  <a:pt x="3725" y="11352"/>
                  <a:pt x="2745" y="11089"/>
                </a:cubicBezTo>
                <a:cubicBezTo>
                  <a:pt x="1851" y="10849"/>
                  <a:pt x="928" y="10730"/>
                  <a:pt x="1" y="107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58" name="Google Shape;358;p37"/>
          <p:cNvSpPr txBox="1">
            <a:spLocks noGrp="1"/>
          </p:cNvSpPr>
          <p:nvPr>
            <p:ph type="subTitle" idx="1"/>
          </p:nvPr>
        </p:nvSpPr>
        <p:spPr>
          <a:xfrm>
            <a:off x="8491566" y="1859967"/>
            <a:ext cx="3091200" cy="16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None/>
              <a:defRPr sz="16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37"/>
          <p:cNvSpPr/>
          <p:nvPr/>
        </p:nvSpPr>
        <p:spPr>
          <a:xfrm>
            <a:off x="3869516" y="2826404"/>
            <a:ext cx="2164452" cy="2220875"/>
          </a:xfrm>
          <a:custGeom>
            <a:avLst/>
            <a:gdLst/>
            <a:ahLst/>
            <a:cxnLst/>
            <a:rect l="l" t="t" r="r" b="b"/>
            <a:pathLst>
              <a:path w="21501" h="20867" extrusionOk="0">
                <a:moveTo>
                  <a:pt x="21501" y="3787"/>
                </a:moveTo>
                <a:lnTo>
                  <a:pt x="21501" y="9990"/>
                </a:lnTo>
                <a:lnTo>
                  <a:pt x="14929" y="9990"/>
                </a:lnTo>
                <a:lnTo>
                  <a:pt x="16281" y="8704"/>
                </a:lnTo>
                <a:cubicBezTo>
                  <a:pt x="14580" y="4140"/>
                  <a:pt x="7864" y="3920"/>
                  <a:pt x="5837" y="8362"/>
                </a:cubicBezTo>
                <a:cubicBezTo>
                  <a:pt x="4878" y="10464"/>
                  <a:pt x="5470" y="12605"/>
                  <a:pt x="6862" y="14040"/>
                </a:cubicBezTo>
                <a:cubicBezTo>
                  <a:pt x="8248" y="15468"/>
                  <a:pt x="10429" y="16200"/>
                  <a:pt x="12713" y="15502"/>
                </a:cubicBezTo>
                <a:cubicBezTo>
                  <a:pt x="12159" y="16331"/>
                  <a:pt x="11733" y="17232"/>
                  <a:pt x="11448" y="18175"/>
                </a:cubicBezTo>
                <a:cubicBezTo>
                  <a:pt x="11183" y="19051"/>
                  <a:pt x="11042" y="19956"/>
                  <a:pt x="11027" y="20867"/>
                </a:cubicBezTo>
                <a:cubicBezTo>
                  <a:pt x="7844" y="20900"/>
                  <a:pt x="4992" y="19642"/>
                  <a:pt x="2992" y="17624"/>
                </a:cubicBezTo>
                <a:cubicBezTo>
                  <a:pt x="1979" y="16603"/>
                  <a:pt x="1184" y="15386"/>
                  <a:pt x="666" y="14048"/>
                </a:cubicBezTo>
                <a:cubicBezTo>
                  <a:pt x="145" y="12705"/>
                  <a:pt x="-99" y="11235"/>
                  <a:pt x="38" y="9702"/>
                </a:cubicBezTo>
                <a:cubicBezTo>
                  <a:pt x="256" y="7262"/>
                  <a:pt x="1257" y="5184"/>
                  <a:pt x="2727" y="3588"/>
                </a:cubicBezTo>
                <a:cubicBezTo>
                  <a:pt x="4232" y="1956"/>
                  <a:pt x="6226" y="831"/>
                  <a:pt x="8406" y="316"/>
                </a:cubicBezTo>
                <a:cubicBezTo>
                  <a:pt x="12706" y="-700"/>
                  <a:pt x="17572" y="711"/>
                  <a:pt x="20335" y="4861"/>
                </a:cubicBezTo>
                <a:lnTo>
                  <a:pt x="21501" y="378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0" name="Google Shape;360;p37"/>
          <p:cNvSpPr/>
          <p:nvPr/>
        </p:nvSpPr>
        <p:spPr>
          <a:xfrm>
            <a:off x="6135963" y="2826804"/>
            <a:ext cx="2186468" cy="2220849"/>
          </a:xfrm>
          <a:custGeom>
            <a:avLst/>
            <a:gdLst/>
            <a:ahLst/>
            <a:cxnLst/>
            <a:rect l="l" t="t" r="r" b="b"/>
            <a:pathLst>
              <a:path w="21467" h="21208" extrusionOk="0">
                <a:moveTo>
                  <a:pt x="10372" y="3"/>
                </a:moveTo>
                <a:cubicBezTo>
                  <a:pt x="10348" y="975"/>
                  <a:pt x="10194" y="1941"/>
                  <a:pt x="9914" y="2875"/>
                </a:cubicBezTo>
                <a:cubicBezTo>
                  <a:pt x="9631" y="3818"/>
                  <a:pt x="9222" y="4720"/>
                  <a:pt x="8697" y="5558"/>
                </a:cubicBezTo>
                <a:cubicBezTo>
                  <a:pt x="10843" y="4811"/>
                  <a:pt x="12957" y="5403"/>
                  <a:pt x="14390" y="6707"/>
                </a:cubicBezTo>
                <a:cubicBezTo>
                  <a:pt x="15803" y="7993"/>
                  <a:pt x="16564" y="9984"/>
                  <a:pt x="15935" y="12092"/>
                </a:cubicBezTo>
                <a:cubicBezTo>
                  <a:pt x="15185" y="14609"/>
                  <a:pt x="13018" y="15950"/>
                  <a:pt x="10791" y="16004"/>
                </a:cubicBezTo>
                <a:cubicBezTo>
                  <a:pt x="9683" y="16031"/>
                  <a:pt x="8573" y="15737"/>
                  <a:pt x="7616" y="15155"/>
                </a:cubicBezTo>
                <a:cubicBezTo>
                  <a:pt x="6612" y="14545"/>
                  <a:pt x="5769" y="13615"/>
                  <a:pt x="5249" y="12354"/>
                </a:cubicBezTo>
                <a:lnTo>
                  <a:pt x="6505" y="11107"/>
                </a:lnTo>
                <a:lnTo>
                  <a:pt x="0" y="11107"/>
                </a:lnTo>
                <a:lnTo>
                  <a:pt x="0" y="17436"/>
                </a:lnTo>
                <a:lnTo>
                  <a:pt x="1358" y="16110"/>
                </a:lnTo>
                <a:cubicBezTo>
                  <a:pt x="3668" y="19863"/>
                  <a:pt x="7726" y="21521"/>
                  <a:pt x="11614" y="21159"/>
                </a:cubicBezTo>
                <a:cubicBezTo>
                  <a:pt x="13439" y="20989"/>
                  <a:pt x="15221" y="20372"/>
                  <a:pt x="16771" y="19348"/>
                </a:cubicBezTo>
                <a:cubicBezTo>
                  <a:pt x="18313" y="18329"/>
                  <a:pt x="19638" y="16901"/>
                  <a:pt x="20512" y="15040"/>
                </a:cubicBezTo>
                <a:cubicBezTo>
                  <a:pt x="21361" y="13233"/>
                  <a:pt x="21600" y="11358"/>
                  <a:pt x="21401" y="9578"/>
                </a:cubicBezTo>
                <a:cubicBezTo>
                  <a:pt x="21204" y="7817"/>
                  <a:pt x="20575" y="6137"/>
                  <a:pt x="19586" y="4691"/>
                </a:cubicBezTo>
                <a:cubicBezTo>
                  <a:pt x="17644" y="1852"/>
                  <a:pt x="14322" y="-79"/>
                  <a:pt x="10372" y="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1" name="Google Shape;361;p37"/>
          <p:cNvSpPr/>
          <p:nvPr/>
        </p:nvSpPr>
        <p:spPr>
          <a:xfrm>
            <a:off x="4977396" y="3987569"/>
            <a:ext cx="2216538" cy="2186366"/>
          </a:xfrm>
          <a:custGeom>
            <a:avLst/>
            <a:gdLst/>
            <a:ahLst/>
            <a:cxnLst/>
            <a:rect l="l" t="t" r="r" b="b"/>
            <a:pathLst>
              <a:path w="21501" h="21446" extrusionOk="0">
                <a:moveTo>
                  <a:pt x="3765" y="0"/>
                </a:moveTo>
                <a:lnTo>
                  <a:pt x="10283" y="0"/>
                </a:lnTo>
                <a:lnTo>
                  <a:pt x="10283" y="6590"/>
                </a:lnTo>
                <a:lnTo>
                  <a:pt x="8990" y="5343"/>
                </a:lnTo>
                <a:cubicBezTo>
                  <a:pt x="7519" y="5878"/>
                  <a:pt x="6512" y="6832"/>
                  <a:pt x="5929" y="7968"/>
                </a:cubicBezTo>
                <a:cubicBezTo>
                  <a:pt x="5337" y="9121"/>
                  <a:pt x="5179" y="10464"/>
                  <a:pt x="5446" y="11727"/>
                </a:cubicBezTo>
                <a:cubicBezTo>
                  <a:pt x="5970" y="14204"/>
                  <a:pt x="8090" y="16272"/>
                  <a:pt x="11243" y="16062"/>
                </a:cubicBezTo>
                <a:cubicBezTo>
                  <a:pt x="12115" y="16003"/>
                  <a:pt x="12895" y="15724"/>
                  <a:pt x="13572" y="15302"/>
                </a:cubicBezTo>
                <a:cubicBezTo>
                  <a:pt x="14286" y="14856"/>
                  <a:pt x="14889" y="14248"/>
                  <a:pt x="15335" y="13548"/>
                </a:cubicBezTo>
                <a:cubicBezTo>
                  <a:pt x="16207" y="12178"/>
                  <a:pt x="16504" y="10431"/>
                  <a:pt x="15928" y="8703"/>
                </a:cubicBezTo>
                <a:cubicBezTo>
                  <a:pt x="16792" y="9263"/>
                  <a:pt x="17732" y="9692"/>
                  <a:pt x="18718" y="9979"/>
                </a:cubicBezTo>
                <a:cubicBezTo>
                  <a:pt x="19623" y="10242"/>
                  <a:pt x="20559" y="10383"/>
                  <a:pt x="21501" y="10396"/>
                </a:cubicBezTo>
                <a:cubicBezTo>
                  <a:pt x="21505" y="12780"/>
                  <a:pt x="20816" y="14901"/>
                  <a:pt x="19662" y="16639"/>
                </a:cubicBezTo>
                <a:cubicBezTo>
                  <a:pt x="18516" y="18366"/>
                  <a:pt x="16908" y="19721"/>
                  <a:pt x="15053" y="20543"/>
                </a:cubicBezTo>
                <a:cubicBezTo>
                  <a:pt x="13325" y="21308"/>
                  <a:pt x="11408" y="21600"/>
                  <a:pt x="9505" y="21369"/>
                </a:cubicBezTo>
                <a:cubicBezTo>
                  <a:pt x="7408" y="21114"/>
                  <a:pt x="5325" y="20227"/>
                  <a:pt x="3541" y="18603"/>
                </a:cubicBezTo>
                <a:cubicBezTo>
                  <a:pt x="2210" y="17392"/>
                  <a:pt x="1279" y="15930"/>
                  <a:pt x="702" y="14376"/>
                </a:cubicBezTo>
                <a:cubicBezTo>
                  <a:pt x="131" y="12837"/>
                  <a:pt x="-95" y="11201"/>
                  <a:pt x="36" y="9594"/>
                </a:cubicBezTo>
                <a:cubicBezTo>
                  <a:pt x="300" y="6352"/>
                  <a:pt x="2013" y="3238"/>
                  <a:pt x="5065" y="1365"/>
                </a:cubicBezTo>
                <a:lnTo>
                  <a:pt x="3765" y="0"/>
                </a:lnTo>
                <a:close/>
              </a:path>
            </a:pathLst>
          </a:custGeom>
          <a:solidFill>
            <a:srgbClr val="437DB2"/>
          </a:solidFill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2" name="Google Shape;362;p37"/>
          <p:cNvSpPr/>
          <p:nvPr/>
        </p:nvSpPr>
        <p:spPr>
          <a:xfrm>
            <a:off x="4981742" y="2557153"/>
            <a:ext cx="564992" cy="421794"/>
          </a:xfrm>
          <a:custGeom>
            <a:avLst/>
            <a:gdLst/>
            <a:ahLst/>
            <a:cxnLst/>
            <a:rect l="l" t="t" r="r" b="b"/>
            <a:pathLst>
              <a:path w="21579" h="21600" extrusionOk="0">
                <a:moveTo>
                  <a:pt x="21579" y="21600"/>
                </a:moveTo>
                <a:cubicBezTo>
                  <a:pt x="20965" y="19090"/>
                  <a:pt x="20631" y="16471"/>
                  <a:pt x="20586" y="13829"/>
                </a:cubicBezTo>
                <a:cubicBezTo>
                  <a:pt x="20543" y="11244"/>
                  <a:pt x="20778" y="8664"/>
                  <a:pt x="21284" y="6170"/>
                </a:cubicBezTo>
                <a:cubicBezTo>
                  <a:pt x="18128" y="4224"/>
                  <a:pt x="14832" y="2720"/>
                  <a:pt x="11448" y="1683"/>
                </a:cubicBezTo>
                <a:cubicBezTo>
                  <a:pt x="8066" y="648"/>
                  <a:pt x="4614" y="84"/>
                  <a:pt x="1146" y="0"/>
                </a:cubicBezTo>
                <a:cubicBezTo>
                  <a:pt x="743" y="2263"/>
                  <a:pt x="445" y="4557"/>
                  <a:pt x="254" y="6870"/>
                </a:cubicBezTo>
                <a:cubicBezTo>
                  <a:pt x="62" y="9193"/>
                  <a:pt x="-21" y="11531"/>
                  <a:pt x="5" y="13868"/>
                </a:cubicBezTo>
                <a:cubicBezTo>
                  <a:pt x="3936" y="13809"/>
                  <a:pt x="7854" y="14499"/>
                  <a:pt x="11642" y="15919"/>
                </a:cubicBezTo>
                <a:cubicBezTo>
                  <a:pt x="15124" y="17224"/>
                  <a:pt x="18464" y="19134"/>
                  <a:pt x="21579" y="216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3" name="Google Shape;363;p37"/>
          <p:cNvSpPr/>
          <p:nvPr/>
        </p:nvSpPr>
        <p:spPr>
          <a:xfrm>
            <a:off x="4710380" y="4477240"/>
            <a:ext cx="433998" cy="568661"/>
          </a:xfrm>
          <a:custGeom>
            <a:avLst/>
            <a:gdLst/>
            <a:ahLst/>
            <a:cxnLst/>
            <a:rect l="l" t="t" r="r" b="b"/>
            <a:pathLst>
              <a:path w="21600" h="21579" extrusionOk="0">
                <a:moveTo>
                  <a:pt x="21600" y="0"/>
                </a:moveTo>
                <a:cubicBezTo>
                  <a:pt x="19109" y="597"/>
                  <a:pt x="16522" y="932"/>
                  <a:pt x="13913" y="995"/>
                </a:cubicBezTo>
                <a:cubicBezTo>
                  <a:pt x="11327" y="1058"/>
                  <a:pt x="8742" y="853"/>
                  <a:pt x="6227" y="387"/>
                </a:cubicBezTo>
                <a:cubicBezTo>
                  <a:pt x="4357" y="3529"/>
                  <a:pt x="2888" y="6802"/>
                  <a:pt x="1843" y="10161"/>
                </a:cubicBezTo>
                <a:cubicBezTo>
                  <a:pt x="803" y="13498"/>
                  <a:pt x="186" y="16905"/>
                  <a:pt x="0" y="20333"/>
                </a:cubicBezTo>
                <a:cubicBezTo>
                  <a:pt x="2248" y="20780"/>
                  <a:pt x="4534" y="21109"/>
                  <a:pt x="6842" y="21316"/>
                </a:cubicBezTo>
                <a:cubicBezTo>
                  <a:pt x="9039" y="21513"/>
                  <a:pt x="11250" y="21600"/>
                  <a:pt x="13462" y="21575"/>
                </a:cubicBezTo>
                <a:cubicBezTo>
                  <a:pt x="13546" y="17890"/>
                  <a:pt x="14247" y="14228"/>
                  <a:pt x="15549" y="10679"/>
                </a:cubicBezTo>
                <a:cubicBezTo>
                  <a:pt x="16926" y="6926"/>
                  <a:pt x="18961" y="3334"/>
                  <a:pt x="216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4" name="Google Shape;364;p37"/>
          <p:cNvSpPr/>
          <p:nvPr/>
        </p:nvSpPr>
        <p:spPr>
          <a:xfrm>
            <a:off x="6620330" y="4872442"/>
            <a:ext cx="569554" cy="449928"/>
          </a:xfrm>
          <a:custGeom>
            <a:avLst/>
            <a:gdLst/>
            <a:ahLst/>
            <a:cxnLst/>
            <a:rect l="l" t="t" r="r" b="b"/>
            <a:pathLst>
              <a:path w="21574" h="21600" extrusionOk="0">
                <a:moveTo>
                  <a:pt x="21568" y="8485"/>
                </a:moveTo>
                <a:cubicBezTo>
                  <a:pt x="21600" y="10739"/>
                  <a:pt x="21515" y="12993"/>
                  <a:pt x="21313" y="15232"/>
                </a:cubicBezTo>
                <a:cubicBezTo>
                  <a:pt x="21120" y="17377"/>
                  <a:pt x="20820" y="19504"/>
                  <a:pt x="20415" y="21600"/>
                </a:cubicBezTo>
                <a:cubicBezTo>
                  <a:pt x="17022" y="21426"/>
                  <a:pt x="13651" y="20820"/>
                  <a:pt x="10352" y="19792"/>
                </a:cubicBezTo>
                <a:cubicBezTo>
                  <a:pt x="7008" y="18749"/>
                  <a:pt x="3756" y="17277"/>
                  <a:pt x="646" y="15398"/>
                </a:cubicBezTo>
                <a:cubicBezTo>
                  <a:pt x="1044" y="12939"/>
                  <a:pt x="1202" y="10426"/>
                  <a:pt x="1114" y="7918"/>
                </a:cubicBezTo>
                <a:cubicBezTo>
                  <a:pt x="1020" y="5228"/>
                  <a:pt x="646" y="2565"/>
                  <a:pt x="0" y="0"/>
                </a:cubicBezTo>
                <a:cubicBezTo>
                  <a:pt x="3333" y="2760"/>
                  <a:pt x="6962" y="4892"/>
                  <a:pt x="10774" y="6331"/>
                </a:cubicBezTo>
                <a:cubicBezTo>
                  <a:pt x="14281" y="7655"/>
                  <a:pt x="17911" y="8379"/>
                  <a:pt x="21568" y="8485"/>
                </a:cubicBezTo>
                <a:close/>
              </a:path>
            </a:pathLst>
          </a:custGeom>
          <a:solidFill>
            <a:srgbClr val="325D85"/>
          </a:solidFill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5" name="Google Shape;365;p37"/>
          <p:cNvSpPr/>
          <p:nvPr/>
        </p:nvSpPr>
        <p:spPr>
          <a:xfrm>
            <a:off x="7017629" y="2826431"/>
            <a:ext cx="443502" cy="582659"/>
          </a:xfrm>
          <a:custGeom>
            <a:avLst/>
            <a:gdLst/>
            <a:ahLst/>
            <a:cxnLst/>
            <a:rect l="l" t="t" r="r" b="b"/>
            <a:pathLst>
              <a:path w="21600" h="21566" extrusionOk="0">
                <a:moveTo>
                  <a:pt x="21600" y="971"/>
                </a:moveTo>
                <a:cubicBezTo>
                  <a:pt x="21515" y="4369"/>
                  <a:pt x="20965" y="7751"/>
                  <a:pt x="19961" y="11062"/>
                </a:cubicBezTo>
                <a:cubicBezTo>
                  <a:pt x="18948" y="14404"/>
                  <a:pt x="17476" y="17656"/>
                  <a:pt x="15571" y="20764"/>
                </a:cubicBezTo>
                <a:cubicBezTo>
                  <a:pt x="13115" y="20381"/>
                  <a:pt x="10605" y="20240"/>
                  <a:pt x="8102" y="20343"/>
                </a:cubicBezTo>
                <a:cubicBezTo>
                  <a:pt x="5339" y="20458"/>
                  <a:pt x="2612" y="20869"/>
                  <a:pt x="0" y="21566"/>
                </a:cubicBezTo>
                <a:cubicBezTo>
                  <a:pt x="2626" y="18367"/>
                  <a:pt x="4673" y="14912"/>
                  <a:pt x="6083" y="11294"/>
                </a:cubicBezTo>
                <a:cubicBezTo>
                  <a:pt x="7509" y="7635"/>
                  <a:pt x="8272" y="3844"/>
                  <a:pt x="8350" y="27"/>
                </a:cubicBezTo>
                <a:cubicBezTo>
                  <a:pt x="10487" y="-34"/>
                  <a:pt x="12628" y="8"/>
                  <a:pt x="14759" y="151"/>
                </a:cubicBezTo>
                <a:cubicBezTo>
                  <a:pt x="17061" y="306"/>
                  <a:pt x="19346" y="580"/>
                  <a:pt x="21600" y="97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66" name="Google Shape;366;p37"/>
          <p:cNvSpPr txBox="1"/>
          <p:nvPr/>
        </p:nvSpPr>
        <p:spPr>
          <a:xfrm>
            <a:off x="5891308" y="2591034"/>
            <a:ext cx="427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accent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sz="2000" b="1">
              <a:solidFill>
                <a:schemeClr val="accent2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67" name="Google Shape;367;p37"/>
          <p:cNvSpPr txBox="1"/>
          <p:nvPr/>
        </p:nvSpPr>
        <p:spPr>
          <a:xfrm>
            <a:off x="5849902" y="4903757"/>
            <a:ext cx="5043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accent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  <a:endParaRPr sz="2000" b="1">
              <a:solidFill>
                <a:schemeClr val="accent2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68" name="Google Shape;368;p37"/>
          <p:cNvSpPr txBox="1"/>
          <p:nvPr/>
        </p:nvSpPr>
        <p:spPr>
          <a:xfrm>
            <a:off x="6992578" y="3759833"/>
            <a:ext cx="4935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accent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sz="2000" b="1">
              <a:solidFill>
                <a:schemeClr val="accent2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69" name="Google Shape;369;p37"/>
          <p:cNvSpPr txBox="1"/>
          <p:nvPr/>
        </p:nvSpPr>
        <p:spPr>
          <a:xfrm>
            <a:off x="4662790" y="3759833"/>
            <a:ext cx="529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75" rIns="45725" bIns="228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accent2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04</a:t>
            </a:r>
            <a:endParaRPr sz="2000" b="1">
              <a:solidFill>
                <a:schemeClr val="accent2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70" name="Google Shape;370;p37"/>
          <p:cNvSpPr txBox="1">
            <a:spLocks noGrp="1"/>
          </p:cNvSpPr>
          <p:nvPr>
            <p:ph type="subTitle" idx="2"/>
          </p:nvPr>
        </p:nvSpPr>
        <p:spPr>
          <a:xfrm>
            <a:off x="8491566" y="4429300"/>
            <a:ext cx="3091200" cy="16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None/>
              <a:defRPr sz="16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37"/>
          <p:cNvSpPr txBox="1">
            <a:spLocks noGrp="1"/>
          </p:cNvSpPr>
          <p:nvPr>
            <p:ph type="subTitle" idx="3"/>
          </p:nvPr>
        </p:nvSpPr>
        <p:spPr>
          <a:xfrm>
            <a:off x="627633" y="1859967"/>
            <a:ext cx="3091200" cy="16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None/>
              <a:defRPr sz="16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2" name="Google Shape;372;p37"/>
          <p:cNvSpPr txBox="1">
            <a:spLocks noGrp="1"/>
          </p:cNvSpPr>
          <p:nvPr>
            <p:ph type="subTitle" idx="4"/>
          </p:nvPr>
        </p:nvSpPr>
        <p:spPr>
          <a:xfrm>
            <a:off x="627633" y="4429300"/>
            <a:ext cx="3091200" cy="16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Open Sans Medium"/>
              <a:buNone/>
              <a:defRPr sz="16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73" name="Google Shape;373;p37"/>
          <p:cNvSpPr txBox="1">
            <a:spLocks noGrp="1"/>
          </p:cNvSpPr>
          <p:nvPr>
            <p:ph type="title"/>
          </p:nvPr>
        </p:nvSpPr>
        <p:spPr>
          <a:xfrm>
            <a:off x="1660200" y="535633"/>
            <a:ext cx="8871600" cy="564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4_3">
  <p:cSld name="CUSTOM_3_1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8"/>
          <p:cNvSpPr txBox="1"/>
          <p:nvPr/>
        </p:nvSpPr>
        <p:spPr>
          <a:xfrm>
            <a:off x="750860" y="1997567"/>
            <a:ext cx="633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sz="2700" b="1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76" name="Google Shape;376;p38"/>
          <p:cNvSpPr txBox="1">
            <a:spLocks noGrp="1"/>
          </p:cNvSpPr>
          <p:nvPr>
            <p:ph type="title"/>
          </p:nvPr>
        </p:nvSpPr>
        <p:spPr>
          <a:xfrm>
            <a:off x="1660200" y="535633"/>
            <a:ext cx="8871600" cy="564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377" name="Google Shape;377;p38"/>
          <p:cNvSpPr txBox="1">
            <a:spLocks noGrp="1"/>
          </p:cNvSpPr>
          <p:nvPr>
            <p:ph type="subTitle" idx="1"/>
          </p:nvPr>
        </p:nvSpPr>
        <p:spPr>
          <a:xfrm>
            <a:off x="1475167" y="1925633"/>
            <a:ext cx="3842100" cy="173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78" name="Google Shape;378;p38"/>
          <p:cNvSpPr txBox="1"/>
          <p:nvPr/>
        </p:nvSpPr>
        <p:spPr>
          <a:xfrm>
            <a:off x="6592360" y="1997567"/>
            <a:ext cx="633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sz="2700" b="1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79" name="Google Shape;379;p38"/>
          <p:cNvSpPr txBox="1">
            <a:spLocks noGrp="1"/>
          </p:cNvSpPr>
          <p:nvPr>
            <p:ph type="subTitle" idx="2"/>
          </p:nvPr>
        </p:nvSpPr>
        <p:spPr>
          <a:xfrm>
            <a:off x="7316666" y="1925633"/>
            <a:ext cx="3842100" cy="173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80" name="Google Shape;380;p38"/>
          <p:cNvSpPr txBox="1"/>
          <p:nvPr/>
        </p:nvSpPr>
        <p:spPr>
          <a:xfrm>
            <a:off x="750860" y="4313900"/>
            <a:ext cx="633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03</a:t>
            </a:r>
            <a:endParaRPr sz="2700" b="1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81" name="Google Shape;381;p38"/>
          <p:cNvSpPr txBox="1">
            <a:spLocks noGrp="1"/>
          </p:cNvSpPr>
          <p:nvPr>
            <p:ph type="subTitle" idx="3"/>
          </p:nvPr>
        </p:nvSpPr>
        <p:spPr>
          <a:xfrm>
            <a:off x="1475167" y="4232233"/>
            <a:ext cx="3842100" cy="173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82" name="Google Shape;382;p38"/>
          <p:cNvSpPr txBox="1"/>
          <p:nvPr/>
        </p:nvSpPr>
        <p:spPr>
          <a:xfrm>
            <a:off x="6592360" y="4313900"/>
            <a:ext cx="633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04</a:t>
            </a:r>
            <a:endParaRPr sz="2700" b="1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83" name="Google Shape;383;p38"/>
          <p:cNvSpPr txBox="1">
            <a:spLocks noGrp="1"/>
          </p:cNvSpPr>
          <p:nvPr>
            <p:ph type="subTitle" idx="4"/>
          </p:nvPr>
        </p:nvSpPr>
        <p:spPr>
          <a:xfrm>
            <a:off x="7316666" y="4232233"/>
            <a:ext cx="3842100" cy="173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872">
          <p15:clr>
            <a:srgbClr val="E46962"/>
          </p15:clr>
        </p15:guide>
        <p15:guide id="2" orient="horz" pos="1305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5_1">
  <p:cSld name="CUSTOM_2_1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9"/>
          <p:cNvSpPr txBox="1">
            <a:spLocks noGrp="1"/>
          </p:cNvSpPr>
          <p:nvPr>
            <p:ph type="subTitle" idx="1"/>
          </p:nvPr>
        </p:nvSpPr>
        <p:spPr>
          <a:xfrm>
            <a:off x="8473166" y="1577533"/>
            <a:ext cx="3091200" cy="132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86" name="Google Shape;386;p39"/>
          <p:cNvSpPr txBox="1">
            <a:spLocks noGrp="1"/>
          </p:cNvSpPr>
          <p:nvPr>
            <p:ph type="subTitle" idx="2"/>
          </p:nvPr>
        </p:nvSpPr>
        <p:spPr>
          <a:xfrm>
            <a:off x="8473166" y="3199133"/>
            <a:ext cx="3091200" cy="1397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87" name="Google Shape;387;p39"/>
          <p:cNvSpPr txBox="1">
            <a:spLocks noGrp="1"/>
          </p:cNvSpPr>
          <p:nvPr>
            <p:ph type="subTitle" idx="3"/>
          </p:nvPr>
        </p:nvSpPr>
        <p:spPr>
          <a:xfrm>
            <a:off x="609233" y="1704133"/>
            <a:ext cx="3091200" cy="16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88" name="Google Shape;388;p39"/>
          <p:cNvSpPr txBox="1">
            <a:spLocks noGrp="1"/>
          </p:cNvSpPr>
          <p:nvPr>
            <p:ph type="subTitle" idx="4"/>
          </p:nvPr>
        </p:nvSpPr>
        <p:spPr>
          <a:xfrm>
            <a:off x="627633" y="4429300"/>
            <a:ext cx="3091200" cy="16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89" name="Google Shape;389;p39"/>
          <p:cNvSpPr txBox="1">
            <a:spLocks noGrp="1"/>
          </p:cNvSpPr>
          <p:nvPr>
            <p:ph type="title"/>
          </p:nvPr>
        </p:nvSpPr>
        <p:spPr>
          <a:xfrm>
            <a:off x="1660200" y="535633"/>
            <a:ext cx="8871600" cy="564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grpSp>
        <p:nvGrpSpPr>
          <p:cNvPr id="390" name="Google Shape;390;p39"/>
          <p:cNvGrpSpPr/>
          <p:nvPr/>
        </p:nvGrpSpPr>
        <p:grpSpPr>
          <a:xfrm>
            <a:off x="4127080" y="1655882"/>
            <a:ext cx="3937536" cy="3935576"/>
            <a:chOff x="3102288" y="1429998"/>
            <a:chExt cx="2953226" cy="2951755"/>
          </a:xfrm>
        </p:grpSpPr>
        <p:sp>
          <p:nvSpPr>
            <p:cNvPr id="391" name="Google Shape;391;p39"/>
            <p:cNvSpPr/>
            <p:nvPr/>
          </p:nvSpPr>
          <p:spPr>
            <a:xfrm>
              <a:off x="4016728" y="1429998"/>
              <a:ext cx="1634040" cy="1193736"/>
            </a:xfrm>
            <a:custGeom>
              <a:avLst/>
              <a:gdLst/>
              <a:ahLst/>
              <a:cxnLst/>
              <a:rect l="l" t="t" r="r" b="b"/>
              <a:pathLst>
                <a:path w="21600" h="21010" extrusionOk="0">
                  <a:moveTo>
                    <a:pt x="21600" y="8145"/>
                  </a:moveTo>
                  <a:cubicBezTo>
                    <a:pt x="19118" y="4624"/>
                    <a:pt x="15943" y="2102"/>
                    <a:pt x="12437" y="865"/>
                  </a:cubicBezTo>
                  <a:cubicBezTo>
                    <a:pt x="8312" y="-590"/>
                    <a:pt x="3942" y="-201"/>
                    <a:pt x="0" y="1973"/>
                  </a:cubicBezTo>
                  <a:lnTo>
                    <a:pt x="0" y="21010"/>
                  </a:lnTo>
                  <a:cubicBezTo>
                    <a:pt x="500" y="19693"/>
                    <a:pt x="1192" y="18521"/>
                    <a:pt x="2034" y="17562"/>
                  </a:cubicBezTo>
                  <a:cubicBezTo>
                    <a:pt x="2905" y="16572"/>
                    <a:pt x="3919" y="15829"/>
                    <a:pt x="5014" y="15380"/>
                  </a:cubicBezTo>
                  <a:lnTo>
                    <a:pt x="21600" y="8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7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92" name="Google Shape;392;p39"/>
            <p:cNvSpPr/>
            <p:nvPr/>
          </p:nvSpPr>
          <p:spPr>
            <a:xfrm>
              <a:off x="3102288" y="1570339"/>
              <a:ext cx="1038072" cy="1787832"/>
            </a:xfrm>
            <a:custGeom>
              <a:avLst/>
              <a:gdLst/>
              <a:ahLst/>
              <a:cxnLst/>
              <a:rect l="l" t="t" r="r" b="b"/>
              <a:pathLst>
                <a:path w="21156" h="21600" extrusionOk="0">
                  <a:moveTo>
                    <a:pt x="17200" y="0"/>
                  </a:moveTo>
                  <a:cubicBezTo>
                    <a:pt x="12221" y="1401"/>
                    <a:pt x="7988" y="3585"/>
                    <a:pt x="4962" y="6316"/>
                  </a:cubicBezTo>
                  <a:cubicBezTo>
                    <a:pt x="1268" y="9650"/>
                    <a:pt x="-444" y="13619"/>
                    <a:pt x="98" y="17595"/>
                  </a:cubicBezTo>
                  <a:lnTo>
                    <a:pt x="21156" y="21600"/>
                  </a:lnTo>
                  <a:cubicBezTo>
                    <a:pt x="19937" y="20911"/>
                    <a:pt x="18965" y="20084"/>
                    <a:pt x="18298" y="19168"/>
                  </a:cubicBezTo>
                  <a:cubicBezTo>
                    <a:pt x="17547" y="18136"/>
                    <a:pt x="17200" y="17017"/>
                    <a:pt x="17283" y="15894"/>
                  </a:cubicBezTo>
                  <a:lnTo>
                    <a:pt x="1720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93" name="Google Shape;393;p39"/>
            <p:cNvSpPr/>
            <p:nvPr/>
          </p:nvSpPr>
          <p:spPr>
            <a:xfrm>
              <a:off x="3115511" y="3097809"/>
              <a:ext cx="1752732" cy="124578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6445"/>
                  </a:moveTo>
                  <a:lnTo>
                    <a:pt x="13829" y="21600"/>
                  </a:lnTo>
                  <a:cubicBezTo>
                    <a:pt x="10009" y="20297"/>
                    <a:pt x="6587" y="17300"/>
                    <a:pt x="4071" y="13051"/>
                  </a:cubicBezTo>
                  <a:cubicBezTo>
                    <a:pt x="1866" y="9328"/>
                    <a:pt x="455" y="4804"/>
                    <a:pt x="0" y="0"/>
                  </a:cubicBezTo>
                  <a:lnTo>
                    <a:pt x="15759" y="7124"/>
                  </a:lnTo>
                  <a:cubicBezTo>
                    <a:pt x="16726" y="7545"/>
                    <a:pt x="17742" y="7698"/>
                    <a:pt x="18751" y="7576"/>
                  </a:cubicBezTo>
                  <a:cubicBezTo>
                    <a:pt x="19743" y="7456"/>
                    <a:pt x="20710" y="7073"/>
                    <a:pt x="21600" y="64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94" name="Google Shape;394;p39"/>
            <p:cNvSpPr/>
            <p:nvPr/>
          </p:nvSpPr>
          <p:spPr>
            <a:xfrm>
              <a:off x="4311781" y="2799840"/>
              <a:ext cx="1526364" cy="1581913"/>
            </a:xfrm>
            <a:custGeom>
              <a:avLst/>
              <a:gdLst/>
              <a:ahLst/>
              <a:cxnLst/>
              <a:rect l="l" t="t" r="r" b="b"/>
              <a:pathLst>
                <a:path w="21600" h="21243" extrusionOk="0">
                  <a:moveTo>
                    <a:pt x="12593" y="0"/>
                  </a:moveTo>
                  <a:lnTo>
                    <a:pt x="21600" y="11784"/>
                  </a:lnTo>
                  <a:cubicBezTo>
                    <a:pt x="19267" y="15419"/>
                    <a:pt x="15759" y="18239"/>
                    <a:pt x="11598" y="19826"/>
                  </a:cubicBezTo>
                  <a:cubicBezTo>
                    <a:pt x="7919" y="21229"/>
                    <a:pt x="3894" y="21600"/>
                    <a:pt x="0" y="20896"/>
                  </a:cubicBezTo>
                  <a:lnTo>
                    <a:pt x="10857" y="6567"/>
                  </a:lnTo>
                  <a:cubicBezTo>
                    <a:pt x="11599" y="5663"/>
                    <a:pt x="12137" y="4623"/>
                    <a:pt x="12439" y="3514"/>
                  </a:cubicBezTo>
                  <a:cubicBezTo>
                    <a:pt x="12751" y="2366"/>
                    <a:pt x="12804" y="1168"/>
                    <a:pt x="12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4676823" y="1946286"/>
              <a:ext cx="1378690" cy="1668222"/>
            </a:xfrm>
            <a:custGeom>
              <a:avLst/>
              <a:gdLst/>
              <a:ahLst/>
              <a:cxnLst/>
              <a:rect l="l" t="t" r="r" b="b"/>
              <a:pathLst>
                <a:path w="21337" h="21600" extrusionOk="0">
                  <a:moveTo>
                    <a:pt x="0" y="4387"/>
                  </a:moveTo>
                  <a:lnTo>
                    <a:pt x="15846" y="0"/>
                  </a:lnTo>
                  <a:cubicBezTo>
                    <a:pt x="19012" y="3104"/>
                    <a:pt x="20914" y="6970"/>
                    <a:pt x="21275" y="11038"/>
                  </a:cubicBezTo>
                  <a:cubicBezTo>
                    <a:pt x="21600" y="14704"/>
                    <a:pt x="20656" y="18371"/>
                    <a:pt x="18557" y="21600"/>
                  </a:cubicBezTo>
                  <a:lnTo>
                    <a:pt x="6371" y="7619"/>
                  </a:lnTo>
                  <a:cubicBezTo>
                    <a:pt x="5672" y="6816"/>
                    <a:pt x="4801" y="6128"/>
                    <a:pt x="3803" y="5590"/>
                  </a:cubicBezTo>
                  <a:cubicBezTo>
                    <a:pt x="2651" y="4968"/>
                    <a:pt x="1355" y="4558"/>
                    <a:pt x="0" y="43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7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96" name="Google Shape;396;p39"/>
            <p:cNvSpPr txBox="1"/>
            <p:nvPr/>
          </p:nvSpPr>
          <p:spPr>
            <a:xfrm>
              <a:off x="4444343" y="1670781"/>
              <a:ext cx="3123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75" rIns="45725" bIns="22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 b="1">
                  <a:solidFill>
                    <a:schemeClr val="lt1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01</a:t>
              </a:r>
              <a:endParaRPr sz="2100" b="1"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  <p:sp>
          <p:nvSpPr>
            <p:cNvPr id="397" name="Google Shape;397;p39"/>
            <p:cNvSpPr txBox="1"/>
            <p:nvPr/>
          </p:nvSpPr>
          <p:spPr>
            <a:xfrm>
              <a:off x="5443660" y="2500224"/>
              <a:ext cx="3606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75" rIns="45725" bIns="22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 b="1">
                  <a:solidFill>
                    <a:schemeClr val="lt1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02</a:t>
              </a:r>
              <a:endParaRPr sz="2100" b="1"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  <p:sp>
          <p:nvSpPr>
            <p:cNvPr id="398" name="Google Shape;398;p39"/>
            <p:cNvSpPr txBox="1"/>
            <p:nvPr/>
          </p:nvSpPr>
          <p:spPr>
            <a:xfrm>
              <a:off x="4929328" y="3709325"/>
              <a:ext cx="368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75" rIns="45725" bIns="22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 b="1">
                  <a:solidFill>
                    <a:schemeClr val="lt1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03</a:t>
              </a:r>
              <a:endParaRPr sz="2100" b="1"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  <p:sp>
          <p:nvSpPr>
            <p:cNvPr id="399" name="Google Shape;399;p39"/>
            <p:cNvSpPr txBox="1"/>
            <p:nvPr/>
          </p:nvSpPr>
          <p:spPr>
            <a:xfrm>
              <a:off x="3677557" y="3598802"/>
              <a:ext cx="3867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75" rIns="45725" bIns="22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 b="1">
                  <a:solidFill>
                    <a:schemeClr val="lt1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04</a:t>
              </a:r>
              <a:endParaRPr sz="2100" b="1"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  <p:sp>
          <p:nvSpPr>
            <p:cNvPr id="400" name="Google Shape;400;p39"/>
            <p:cNvSpPr txBox="1"/>
            <p:nvPr/>
          </p:nvSpPr>
          <p:spPr>
            <a:xfrm>
              <a:off x="3395840" y="2345006"/>
              <a:ext cx="380400" cy="28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25" tIns="22875" rIns="45725" bIns="228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 b="1">
                  <a:solidFill>
                    <a:schemeClr val="lt1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05</a:t>
              </a:r>
              <a:endParaRPr sz="2100" b="1">
                <a:latin typeface="League Spartan"/>
                <a:ea typeface="League Spartan"/>
                <a:cs typeface="League Spartan"/>
                <a:sym typeface="League Spartan"/>
              </a:endParaRPr>
            </a:p>
          </p:txBody>
        </p:sp>
      </p:grpSp>
      <p:sp>
        <p:nvSpPr>
          <p:cNvPr id="401" name="Google Shape;401;p39"/>
          <p:cNvSpPr txBox="1">
            <a:spLocks noGrp="1"/>
          </p:cNvSpPr>
          <p:nvPr>
            <p:ph type="subTitle" idx="5"/>
          </p:nvPr>
        </p:nvSpPr>
        <p:spPr>
          <a:xfrm>
            <a:off x="8473166" y="4891133"/>
            <a:ext cx="3091200" cy="1621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">
  <p:cSld name="Three Colum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4"/>
          <p:cNvSpPr txBox="1">
            <a:spLocks noGrp="1"/>
          </p:cNvSpPr>
          <p:nvPr>
            <p:ph type="title"/>
          </p:nvPr>
        </p:nvSpPr>
        <p:spPr>
          <a:xfrm>
            <a:off x="1545336" y="822960"/>
            <a:ext cx="88788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4"/>
          <p:cNvSpPr txBox="1">
            <a:spLocks noGrp="1"/>
          </p:cNvSpPr>
          <p:nvPr>
            <p:ph type="body" idx="1"/>
          </p:nvPr>
        </p:nvSpPr>
        <p:spPr>
          <a:xfrm>
            <a:off x="1536192" y="2185416"/>
            <a:ext cx="2953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53" name="Google Shape;153;p14"/>
          <p:cNvSpPr txBox="1">
            <a:spLocks noGrp="1"/>
          </p:cNvSpPr>
          <p:nvPr>
            <p:ph type="body" idx="2"/>
          </p:nvPr>
        </p:nvSpPr>
        <p:spPr>
          <a:xfrm>
            <a:off x="1536192" y="2743200"/>
            <a:ext cx="2953500" cy="25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o"/>
              <a:defRPr sz="1800"/>
            </a:lvl1pPr>
            <a:lvl2pPr marL="91440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o"/>
              <a:defRPr sz="1600"/>
            </a:lvl2pPr>
            <a:lvl3pPr marL="1371600" lvl="2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o"/>
              <a:defRPr sz="1400"/>
            </a:lvl3pPr>
            <a:lvl4pPr marL="1828800" lvl="3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o"/>
              <a:defRPr sz="1200"/>
            </a:lvl4pPr>
            <a:lvl5pPr marL="2286000" lvl="4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o"/>
              <a:defRPr sz="1200"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body" idx="3"/>
          </p:nvPr>
        </p:nvSpPr>
        <p:spPr>
          <a:xfrm>
            <a:off x="4754880" y="2185416"/>
            <a:ext cx="2953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55" name="Google Shape;155;p14"/>
          <p:cNvSpPr txBox="1">
            <a:spLocks noGrp="1"/>
          </p:cNvSpPr>
          <p:nvPr>
            <p:ph type="body" idx="4"/>
          </p:nvPr>
        </p:nvSpPr>
        <p:spPr>
          <a:xfrm>
            <a:off x="4754880" y="2743200"/>
            <a:ext cx="2953500" cy="25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o"/>
              <a:defRPr sz="1800"/>
            </a:lvl1pPr>
            <a:lvl2pPr marL="91440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o"/>
              <a:defRPr sz="1600"/>
            </a:lvl2pPr>
            <a:lvl3pPr marL="1371600" lvl="2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o"/>
              <a:defRPr sz="1400"/>
            </a:lvl3pPr>
            <a:lvl4pPr marL="1828800" lvl="3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o"/>
              <a:defRPr sz="1200"/>
            </a:lvl4pPr>
            <a:lvl5pPr marL="2286000" lvl="4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o"/>
              <a:defRPr sz="1200"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sldNum" idx="12"/>
          </p:nvPr>
        </p:nvSpPr>
        <p:spPr>
          <a:xfrm>
            <a:off x="329184" y="411480"/>
            <a:ext cx="5211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ftr" idx="11"/>
          </p:nvPr>
        </p:nvSpPr>
        <p:spPr>
          <a:xfrm>
            <a:off x="466344" y="6190488"/>
            <a:ext cx="233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14"/>
          <p:cNvSpPr txBox="1">
            <a:spLocks noGrp="1"/>
          </p:cNvSpPr>
          <p:nvPr>
            <p:ph type="body" idx="5"/>
          </p:nvPr>
        </p:nvSpPr>
        <p:spPr>
          <a:xfrm>
            <a:off x="7973568" y="2185416"/>
            <a:ext cx="2953500" cy="4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60" name="Google Shape;160;p14"/>
          <p:cNvSpPr txBox="1">
            <a:spLocks noGrp="1"/>
          </p:cNvSpPr>
          <p:nvPr>
            <p:ph type="body" idx="6"/>
          </p:nvPr>
        </p:nvSpPr>
        <p:spPr>
          <a:xfrm>
            <a:off x="7973568" y="2743200"/>
            <a:ext cx="2953500" cy="25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o"/>
              <a:defRPr sz="1800"/>
            </a:lvl1pPr>
            <a:lvl2pPr marL="91440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Char char="o"/>
              <a:defRPr sz="1600"/>
            </a:lvl2pPr>
            <a:lvl3pPr marL="1371600" lvl="2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Char char="o"/>
              <a:defRPr sz="1400"/>
            </a:lvl3pPr>
            <a:lvl4pPr marL="1828800" lvl="3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o"/>
              <a:defRPr sz="1200"/>
            </a:lvl4pPr>
            <a:lvl5pPr marL="2286000" lvl="4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o"/>
              <a:defRPr sz="1200"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05417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hart or Table">
  <p:cSld name="Title and Chart or Tab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850392" y="832104"/>
            <a:ext cx="108813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1"/>
          </p:nvPr>
        </p:nvSpPr>
        <p:spPr>
          <a:xfrm>
            <a:off x="1014984" y="2212848"/>
            <a:ext cx="10332600" cy="3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o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o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ldNum" idx="12"/>
          </p:nvPr>
        </p:nvSpPr>
        <p:spPr>
          <a:xfrm>
            <a:off x="329184" y="411480"/>
            <a:ext cx="5211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 rtl="0">
              <a:spcBef>
                <a:spcPts val="0"/>
              </a:spcBef>
              <a:buNone/>
              <a:defRPr/>
            </a:lvl1pPr>
            <a:lvl2pPr marL="0" lvl="1" indent="0" algn="ctr" rtl="0">
              <a:spcBef>
                <a:spcPts val="0"/>
              </a:spcBef>
              <a:buNone/>
              <a:defRPr/>
            </a:lvl2pPr>
            <a:lvl3pPr marL="0" lvl="2" indent="0" algn="ctr" rtl="0">
              <a:spcBef>
                <a:spcPts val="0"/>
              </a:spcBef>
              <a:buNone/>
              <a:defRPr/>
            </a:lvl3pPr>
            <a:lvl4pPr marL="0" lvl="3" indent="0" algn="ctr" rtl="0">
              <a:spcBef>
                <a:spcPts val="0"/>
              </a:spcBef>
              <a:buNone/>
              <a:defRPr/>
            </a:lvl4pPr>
            <a:lvl5pPr marL="0" lvl="4" indent="0" algn="ctr" rtl="0">
              <a:spcBef>
                <a:spcPts val="0"/>
              </a:spcBef>
              <a:buNone/>
              <a:defRPr/>
            </a:lvl5pPr>
            <a:lvl6pPr marL="0" lvl="5" indent="0" algn="ctr" rtl="0">
              <a:spcBef>
                <a:spcPts val="0"/>
              </a:spcBef>
              <a:buNone/>
              <a:defRPr/>
            </a:lvl6pPr>
            <a:lvl7pPr marL="0" lvl="6" indent="0" algn="ctr" rtl="0">
              <a:spcBef>
                <a:spcPts val="0"/>
              </a:spcBef>
              <a:buNone/>
              <a:defRPr/>
            </a:lvl7pPr>
            <a:lvl8pPr marL="0" lvl="7" indent="0" algn="ctr" rtl="0">
              <a:spcBef>
                <a:spcPts val="0"/>
              </a:spcBef>
              <a:buNone/>
              <a:defRPr/>
            </a:lvl8pPr>
            <a:lvl9pPr marL="0" lvl="8" indent="0" algn="ctr" rtl="0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ftr" idx="11"/>
          </p:nvPr>
        </p:nvSpPr>
        <p:spPr>
          <a:xfrm>
            <a:off x="466344" y="6190488"/>
            <a:ext cx="23316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731613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" type="secHead">
  <p:cSld name="Closing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8"/>
          <p:cNvSpPr txBox="1">
            <a:spLocks noGrp="1"/>
          </p:cNvSpPr>
          <p:nvPr>
            <p:ph type="title"/>
          </p:nvPr>
        </p:nvSpPr>
        <p:spPr>
          <a:xfrm>
            <a:off x="6592824" y="1856232"/>
            <a:ext cx="47184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18"/>
          <p:cNvSpPr txBox="1">
            <a:spLocks noGrp="1"/>
          </p:cNvSpPr>
          <p:nvPr>
            <p:ph type="body" idx="1"/>
          </p:nvPr>
        </p:nvSpPr>
        <p:spPr>
          <a:xfrm>
            <a:off x="6601968" y="3374136"/>
            <a:ext cx="4709100" cy="23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15921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Title_Body_1">
  <p:cSld name="TITLE_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2" name="Google Shape;27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65434" y="2550800"/>
            <a:ext cx="4326567" cy="4307199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6"/>
          <p:cNvSpPr>
            <a:spLocks noGrp="1"/>
          </p:cNvSpPr>
          <p:nvPr>
            <p:ph type="pic" idx="2"/>
          </p:nvPr>
        </p:nvSpPr>
        <p:spPr>
          <a:xfrm>
            <a:off x="7790766" y="843067"/>
            <a:ext cx="3486900" cy="5225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74" name="Google Shape;274;p26"/>
          <p:cNvSpPr txBox="1">
            <a:spLocks noGrp="1"/>
          </p:cNvSpPr>
          <p:nvPr>
            <p:ph type="title"/>
          </p:nvPr>
        </p:nvSpPr>
        <p:spPr>
          <a:xfrm>
            <a:off x="842900" y="1227500"/>
            <a:ext cx="6728100" cy="969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pic>
        <p:nvPicPr>
          <p:cNvPr id="275" name="Google Shape;27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969594" y="634533"/>
            <a:ext cx="499873" cy="499873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26"/>
          <p:cNvSpPr txBox="1">
            <a:spLocks noGrp="1"/>
          </p:cNvSpPr>
          <p:nvPr>
            <p:ph type="subTitle" idx="1"/>
          </p:nvPr>
        </p:nvSpPr>
        <p:spPr>
          <a:xfrm>
            <a:off x="856933" y="2298300"/>
            <a:ext cx="4806900" cy="261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E46962"/>
          </p15:clr>
        </p15:guide>
        <p15:guide id="2" pos="3840">
          <p15:clr>
            <a:srgbClr val="E46962"/>
          </p15:clr>
        </p15:guide>
        <p15:guide id="3" pos="540">
          <p15:clr>
            <a:srgbClr val="E46962"/>
          </p15:clr>
        </p15:guide>
        <p15:guide id="4" orient="horz" pos="838">
          <p15:clr>
            <a:srgbClr val="E46962"/>
          </p15:clr>
        </p15:guide>
        <p15:guide id="5" pos="7104">
          <p15:clr>
            <a:srgbClr val="E46962"/>
          </p15:clr>
        </p15:guide>
        <p15:guide id="6" orient="horz" pos="1188">
          <p15:clr>
            <a:srgbClr val="E46962"/>
          </p15:clr>
        </p15:guide>
        <p15:guide id="7" orient="horz" pos="1448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Title_Body_2">
  <p:cSld name="TITLE_1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28"/>
          <p:cNvPicPr preferRelativeResize="0"/>
          <p:nvPr/>
        </p:nvPicPr>
        <p:blipFill rotWithShape="1">
          <a:blip r:embed="rId2">
            <a:alphaModFix/>
          </a:blip>
          <a:srcRect r="49205"/>
          <a:stretch/>
        </p:blipFill>
        <p:spPr>
          <a:xfrm flipH="1">
            <a:off x="-100" y="-464183"/>
            <a:ext cx="2448900" cy="479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8"/>
          <p:cNvPicPr preferRelativeResize="0"/>
          <p:nvPr/>
        </p:nvPicPr>
        <p:blipFill rotWithShape="1">
          <a:blip r:embed="rId2">
            <a:alphaModFix/>
          </a:blip>
          <a:srcRect r="49205"/>
          <a:stretch/>
        </p:blipFill>
        <p:spPr>
          <a:xfrm rot="10800000">
            <a:off x="-100" y="2523084"/>
            <a:ext cx="2448900" cy="47991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7" name="Google Shape;287;p28"/>
          <p:cNvSpPr>
            <a:spLocks noGrp="1"/>
          </p:cNvSpPr>
          <p:nvPr>
            <p:ph type="pic" idx="2"/>
          </p:nvPr>
        </p:nvSpPr>
        <p:spPr>
          <a:xfrm>
            <a:off x="856933" y="843067"/>
            <a:ext cx="3486900" cy="5225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288" name="Google Shape;288;p28"/>
          <p:cNvSpPr/>
          <p:nvPr/>
        </p:nvSpPr>
        <p:spPr>
          <a:xfrm rot="-521">
            <a:off x="11213724" y="5857866"/>
            <a:ext cx="1979700" cy="1969200"/>
          </a:xfrm>
          <a:prstGeom prst="pie">
            <a:avLst>
              <a:gd name="adj1" fmla="val 10804369"/>
              <a:gd name="adj2" fmla="val 16200000"/>
            </a:avLst>
          </a:prstGeom>
          <a:gradFill>
            <a:gsLst>
              <a:gs pos="0">
                <a:srgbClr val="FFC982"/>
              </a:gs>
              <a:gs pos="100000">
                <a:srgbClr val="F58F09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rgbClr val="FF99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rgbClr val="2C2C2C"/>
              </a:solidFill>
            </a:endParaRPr>
          </a:p>
        </p:txBody>
      </p:sp>
      <p:sp>
        <p:nvSpPr>
          <p:cNvPr id="289" name="Google Shape;289;p28"/>
          <p:cNvSpPr txBox="1">
            <a:spLocks noGrp="1"/>
          </p:cNvSpPr>
          <p:nvPr>
            <p:ph type="title"/>
          </p:nvPr>
        </p:nvSpPr>
        <p:spPr>
          <a:xfrm>
            <a:off x="6296100" y="1329867"/>
            <a:ext cx="4786500" cy="86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90" name="Google Shape;290;p28"/>
          <p:cNvSpPr/>
          <p:nvPr/>
        </p:nvSpPr>
        <p:spPr>
          <a:xfrm>
            <a:off x="6400800" y="843067"/>
            <a:ext cx="1034100" cy="175200"/>
          </a:xfrm>
          <a:prstGeom prst="roundRect">
            <a:avLst>
              <a:gd name="adj" fmla="val 50000"/>
            </a:avLst>
          </a:prstGeom>
          <a:solidFill>
            <a:srgbClr val="F47C00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/>
          <p:cNvSpPr txBox="1">
            <a:spLocks noGrp="1"/>
          </p:cNvSpPr>
          <p:nvPr>
            <p:ph type="subTitle" idx="1"/>
          </p:nvPr>
        </p:nvSpPr>
        <p:spPr>
          <a:xfrm>
            <a:off x="6296100" y="2612200"/>
            <a:ext cx="4786500" cy="261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E46962"/>
          </p15:clr>
        </p15:guide>
        <p15:guide id="2" pos="4032">
          <p15:clr>
            <a:srgbClr val="E46962"/>
          </p15:clr>
        </p15:guide>
        <p15:guide id="3" pos="540">
          <p15:clr>
            <a:srgbClr val="E46962"/>
          </p15:clr>
        </p15:guide>
        <p15:guide id="4" orient="horz" pos="838">
          <p15:clr>
            <a:srgbClr val="E46962"/>
          </p15:clr>
        </p15:guide>
        <p15:guide id="5" pos="7104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2_1">
  <p:cSld name="TITLE_1_1_2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4" name="Google Shape;294;p29"/>
          <p:cNvSpPr>
            <a:spLocks noGrp="1"/>
          </p:cNvSpPr>
          <p:nvPr>
            <p:ph type="pic" idx="2"/>
          </p:nvPr>
        </p:nvSpPr>
        <p:spPr>
          <a:xfrm>
            <a:off x="0" y="76933"/>
            <a:ext cx="4525200" cy="67812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</p:sp>
      <p:sp>
        <p:nvSpPr>
          <p:cNvPr id="295" name="Google Shape;295;p29"/>
          <p:cNvSpPr txBox="1">
            <a:spLocks noGrp="1"/>
          </p:cNvSpPr>
          <p:nvPr>
            <p:ph type="title"/>
          </p:nvPr>
        </p:nvSpPr>
        <p:spPr>
          <a:xfrm>
            <a:off x="5513600" y="867000"/>
            <a:ext cx="5694000" cy="969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96" name="Google Shape;296;p29"/>
          <p:cNvSpPr txBox="1"/>
          <p:nvPr/>
        </p:nvSpPr>
        <p:spPr>
          <a:xfrm>
            <a:off x="5513593" y="2321433"/>
            <a:ext cx="633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sz="2700" b="1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97" name="Google Shape;297;p29"/>
          <p:cNvSpPr txBox="1">
            <a:spLocks noGrp="1"/>
          </p:cNvSpPr>
          <p:nvPr>
            <p:ph type="subTitle" idx="1"/>
          </p:nvPr>
        </p:nvSpPr>
        <p:spPr>
          <a:xfrm>
            <a:off x="6237900" y="2249500"/>
            <a:ext cx="4969500" cy="124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298" name="Google Shape;298;p29"/>
          <p:cNvSpPr txBox="1"/>
          <p:nvPr/>
        </p:nvSpPr>
        <p:spPr>
          <a:xfrm>
            <a:off x="5513593" y="3690800"/>
            <a:ext cx="633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sz="2700" b="1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299" name="Google Shape;299;p29"/>
          <p:cNvSpPr txBox="1">
            <a:spLocks noGrp="1"/>
          </p:cNvSpPr>
          <p:nvPr>
            <p:ph type="subTitle" idx="3"/>
          </p:nvPr>
        </p:nvSpPr>
        <p:spPr>
          <a:xfrm>
            <a:off x="6237900" y="3635100"/>
            <a:ext cx="4969500" cy="124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E46962"/>
          </p15:clr>
        </p15:guide>
        <p15:guide id="2" pos="3552">
          <p15:clr>
            <a:srgbClr val="E46962"/>
          </p15:clr>
        </p15:guide>
        <p15:guide id="3" pos="540">
          <p15:clr>
            <a:srgbClr val="E46962"/>
          </p15:clr>
        </p15:guide>
        <p15:guide id="4" pos="7104">
          <p15:clr>
            <a:srgbClr val="E46962"/>
          </p15:clr>
        </p15:guide>
        <p15:guide id="5" orient="horz" pos="545">
          <p15:clr>
            <a:srgbClr val="E46962"/>
          </p15:clr>
        </p15:guide>
        <p15:guide id="6" orient="horz" pos="1340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3_2">
  <p:cSld name="TITLE_1_1_2_1_1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2" name="Google Shape;302;p30"/>
          <p:cNvSpPr>
            <a:spLocks noGrp="1"/>
          </p:cNvSpPr>
          <p:nvPr>
            <p:ph type="pic" idx="2"/>
          </p:nvPr>
        </p:nvSpPr>
        <p:spPr>
          <a:xfrm>
            <a:off x="7666800" y="76933"/>
            <a:ext cx="4525200" cy="67812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</p:sp>
      <p:sp>
        <p:nvSpPr>
          <p:cNvPr id="303" name="Google Shape;303;p30"/>
          <p:cNvSpPr txBox="1">
            <a:spLocks noGrp="1"/>
          </p:cNvSpPr>
          <p:nvPr>
            <p:ph type="title"/>
          </p:nvPr>
        </p:nvSpPr>
        <p:spPr>
          <a:xfrm>
            <a:off x="856933" y="867000"/>
            <a:ext cx="5694000" cy="969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04" name="Google Shape;304;p30"/>
          <p:cNvSpPr txBox="1"/>
          <p:nvPr/>
        </p:nvSpPr>
        <p:spPr>
          <a:xfrm>
            <a:off x="856927" y="2321433"/>
            <a:ext cx="633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2700">
              <a:solidFill>
                <a:schemeClr val="accent4"/>
              </a:solidFill>
            </a:endParaRPr>
          </a:p>
        </p:txBody>
      </p:sp>
      <p:sp>
        <p:nvSpPr>
          <p:cNvPr id="305" name="Google Shape;305;p30"/>
          <p:cNvSpPr txBox="1">
            <a:spLocks noGrp="1"/>
          </p:cNvSpPr>
          <p:nvPr>
            <p:ph type="subTitle" idx="1"/>
          </p:nvPr>
        </p:nvSpPr>
        <p:spPr>
          <a:xfrm>
            <a:off x="1581233" y="2249500"/>
            <a:ext cx="4969500" cy="124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06" name="Google Shape;306;p30"/>
          <p:cNvSpPr txBox="1"/>
          <p:nvPr/>
        </p:nvSpPr>
        <p:spPr>
          <a:xfrm>
            <a:off x="856927" y="3690800"/>
            <a:ext cx="633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2700">
              <a:solidFill>
                <a:schemeClr val="accent4"/>
              </a:solidFill>
            </a:endParaRPr>
          </a:p>
        </p:txBody>
      </p:sp>
      <p:sp>
        <p:nvSpPr>
          <p:cNvPr id="307" name="Google Shape;307;p30"/>
          <p:cNvSpPr txBox="1">
            <a:spLocks noGrp="1"/>
          </p:cNvSpPr>
          <p:nvPr>
            <p:ph type="subTitle" idx="3"/>
          </p:nvPr>
        </p:nvSpPr>
        <p:spPr>
          <a:xfrm>
            <a:off x="1581233" y="3635100"/>
            <a:ext cx="4969500" cy="124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08" name="Google Shape;308;p30"/>
          <p:cNvSpPr txBox="1"/>
          <p:nvPr/>
        </p:nvSpPr>
        <p:spPr>
          <a:xfrm>
            <a:off x="856927" y="5076400"/>
            <a:ext cx="633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2700">
              <a:solidFill>
                <a:schemeClr val="accent4"/>
              </a:solidFill>
            </a:endParaRPr>
          </a:p>
        </p:txBody>
      </p:sp>
      <p:sp>
        <p:nvSpPr>
          <p:cNvPr id="309" name="Google Shape;309;p30"/>
          <p:cNvSpPr txBox="1">
            <a:spLocks noGrp="1"/>
          </p:cNvSpPr>
          <p:nvPr>
            <p:ph type="subTitle" idx="4"/>
          </p:nvPr>
        </p:nvSpPr>
        <p:spPr>
          <a:xfrm>
            <a:off x="1581233" y="5020700"/>
            <a:ext cx="4969500" cy="124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E46962"/>
          </p15:clr>
        </p15:guide>
        <p15:guide id="2" pos="3552">
          <p15:clr>
            <a:srgbClr val="E46962"/>
          </p15:clr>
        </p15:guide>
        <p15:guide id="3" pos="540">
          <p15:clr>
            <a:srgbClr val="E46962"/>
          </p15:clr>
        </p15:guide>
        <p15:guide id="4" pos="7104">
          <p15:clr>
            <a:srgbClr val="E46962"/>
          </p15:clr>
        </p15:guide>
        <p15:guide id="5" orient="horz" pos="545">
          <p15:clr>
            <a:srgbClr val="E46962"/>
          </p15:clr>
        </p15:guide>
        <p15:guide id="6" orient="horz" pos="1340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ints 2_2">
  <p:cSld name="TITLE_1_1_2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2" name="Google Shape;312;p31"/>
          <p:cNvSpPr>
            <a:spLocks noGrp="1"/>
          </p:cNvSpPr>
          <p:nvPr>
            <p:ph type="pic" idx="2"/>
          </p:nvPr>
        </p:nvSpPr>
        <p:spPr>
          <a:xfrm>
            <a:off x="7666800" y="76933"/>
            <a:ext cx="4525200" cy="6781200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</p:sp>
      <p:sp>
        <p:nvSpPr>
          <p:cNvPr id="313" name="Google Shape;313;p31"/>
          <p:cNvSpPr txBox="1">
            <a:spLocks noGrp="1"/>
          </p:cNvSpPr>
          <p:nvPr>
            <p:ph type="title"/>
          </p:nvPr>
        </p:nvSpPr>
        <p:spPr>
          <a:xfrm>
            <a:off x="856933" y="867000"/>
            <a:ext cx="5694000" cy="969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14" name="Google Shape;314;p31"/>
          <p:cNvSpPr txBox="1"/>
          <p:nvPr/>
        </p:nvSpPr>
        <p:spPr>
          <a:xfrm>
            <a:off x="856927" y="2321433"/>
            <a:ext cx="633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01</a:t>
            </a:r>
            <a:endParaRPr sz="2700" b="1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15" name="Google Shape;315;p31"/>
          <p:cNvSpPr txBox="1">
            <a:spLocks noGrp="1"/>
          </p:cNvSpPr>
          <p:nvPr>
            <p:ph type="subTitle" idx="1"/>
          </p:nvPr>
        </p:nvSpPr>
        <p:spPr>
          <a:xfrm>
            <a:off x="1581233" y="2249500"/>
            <a:ext cx="4969500" cy="124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316" name="Google Shape;316;p31"/>
          <p:cNvSpPr txBox="1"/>
          <p:nvPr/>
        </p:nvSpPr>
        <p:spPr>
          <a:xfrm>
            <a:off x="856927" y="3690800"/>
            <a:ext cx="633300" cy="4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chemeClr val="accent4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02</a:t>
            </a:r>
            <a:endParaRPr sz="2700" b="1">
              <a:solidFill>
                <a:schemeClr val="accent4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317" name="Google Shape;317;p31"/>
          <p:cNvSpPr txBox="1">
            <a:spLocks noGrp="1"/>
          </p:cNvSpPr>
          <p:nvPr>
            <p:ph type="subTitle" idx="3"/>
          </p:nvPr>
        </p:nvSpPr>
        <p:spPr>
          <a:xfrm>
            <a:off x="1581233" y="3635100"/>
            <a:ext cx="4969500" cy="124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Font typeface="Open Sans Medium"/>
              <a:buNone/>
              <a:defRPr sz="1500">
                <a:latin typeface="Open Sans Medium"/>
                <a:ea typeface="Open Sans Medium"/>
                <a:cs typeface="Open Sans Medium"/>
                <a:sym typeface="Open Sans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E46962"/>
          </p15:clr>
        </p15:guide>
        <p15:guide id="2" pos="3552">
          <p15:clr>
            <a:srgbClr val="E46962"/>
          </p15:clr>
        </p15:guide>
        <p15:guide id="3" pos="540">
          <p15:clr>
            <a:srgbClr val="E46962"/>
          </p15:clr>
        </p15:guide>
        <p15:guide id="4" pos="7104">
          <p15:clr>
            <a:srgbClr val="E46962"/>
          </p15:clr>
        </p15:guide>
        <p15:guide id="5" orient="horz" pos="545">
          <p15:clr>
            <a:srgbClr val="E46962"/>
          </p15:clr>
        </p15:guide>
        <p15:guide id="6" orient="horz" pos="1340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Title_Body_3">
  <p:cSld name="TITLE_1_1_1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1"/>
          </p:nvPr>
        </p:nvSpPr>
        <p:spPr>
          <a:xfrm>
            <a:off x="510767" y="2545200"/>
            <a:ext cx="3291900" cy="543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32"/>
          <p:cNvSpPr txBox="1">
            <a:spLocks noGrp="1"/>
          </p:cNvSpPr>
          <p:nvPr>
            <p:ph type="subTitle" idx="2"/>
          </p:nvPr>
        </p:nvSpPr>
        <p:spPr>
          <a:xfrm>
            <a:off x="4379683" y="2545200"/>
            <a:ext cx="3291900" cy="52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322" name="Google Shape;322;p32"/>
          <p:cNvPicPr preferRelativeResize="0"/>
          <p:nvPr/>
        </p:nvPicPr>
        <p:blipFill rotWithShape="1">
          <a:blip r:embed="rId2">
            <a:alphaModFix/>
          </a:blip>
          <a:srcRect r="49205" b="13464"/>
          <a:stretch/>
        </p:blipFill>
        <p:spPr>
          <a:xfrm flipH="1">
            <a:off x="10700" y="4216757"/>
            <a:ext cx="1557600" cy="2641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2"/>
          <p:cNvSpPr txBox="1">
            <a:spLocks noGrp="1"/>
          </p:cNvSpPr>
          <p:nvPr>
            <p:ph type="title"/>
          </p:nvPr>
        </p:nvSpPr>
        <p:spPr>
          <a:xfrm>
            <a:off x="510767" y="1348733"/>
            <a:ext cx="10338000" cy="8481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24" name="Google Shape;324;p32"/>
          <p:cNvSpPr txBox="1">
            <a:spLocks noGrp="1"/>
          </p:cNvSpPr>
          <p:nvPr>
            <p:ph type="subTitle" idx="3"/>
          </p:nvPr>
        </p:nvSpPr>
        <p:spPr>
          <a:xfrm>
            <a:off x="8248600" y="2545200"/>
            <a:ext cx="3291900" cy="526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325" name="Google Shape;32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623427" y="634533"/>
            <a:ext cx="499873" cy="499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E46962"/>
          </p15:clr>
        </p15:guide>
        <p15:guide id="2" pos="3840">
          <p15:clr>
            <a:srgbClr val="E46962"/>
          </p15:clr>
        </p15:guide>
        <p15:guide id="3" orient="horz" pos="838">
          <p15:clr>
            <a:srgbClr val="E46962"/>
          </p15:clr>
        </p15:guide>
        <p15:guide id="4" pos="7104">
          <p15:clr>
            <a:srgbClr val="E46962"/>
          </p15:clr>
        </p15:guide>
        <p15:guide id="5" pos="384">
          <p15:clr>
            <a:srgbClr val="E46962"/>
          </p15:clr>
        </p15:guide>
        <p15:guide id="6" pos="2344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A_Outro_1">
  <p:cSld name="TITLE_1_1_1_1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8" name="Google Shape;328;p33"/>
          <p:cNvSpPr txBox="1">
            <a:spLocks noGrp="1"/>
          </p:cNvSpPr>
          <p:nvPr>
            <p:ph type="title"/>
          </p:nvPr>
        </p:nvSpPr>
        <p:spPr>
          <a:xfrm>
            <a:off x="707200" y="2944400"/>
            <a:ext cx="10777500" cy="969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7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pic>
        <p:nvPicPr>
          <p:cNvPr id="329" name="Google Shape;329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06434" y="1489700"/>
            <a:ext cx="786767" cy="7867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E46962"/>
          </p15:clr>
        </p15:guide>
        <p15:guide id="2" pos="4320">
          <p15:clr>
            <a:srgbClr val="E46962"/>
          </p15:clr>
        </p15:guide>
        <p15:guide id="3" pos="540">
          <p15:clr>
            <a:srgbClr val="E46962"/>
          </p15:clr>
        </p15:guide>
        <p15:guide id="4" orient="horz" pos="838">
          <p15:clr>
            <a:srgbClr val="E46962"/>
          </p15:clr>
        </p15:guide>
        <p15:guide id="5" pos="7104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1">
            <a:lumMod val="85000"/>
            <a:alpha val="33000"/>
          </a:schemeClr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League Spartan Medium"/>
              <a:buNone/>
              <a:defRPr sz="3700">
                <a:solidFill>
                  <a:schemeClr val="dk1"/>
                </a:solidFill>
                <a:latin typeface="League Spartan Medium"/>
                <a:ea typeface="League Spartan Medium"/>
                <a:cs typeface="League Spartan Medium"/>
                <a:sym typeface="League Spartan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2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Inter"/>
              <a:buChar char="●"/>
              <a:defRPr sz="17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○"/>
              <a:defRPr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■"/>
              <a:defRPr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  <a:defRPr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○"/>
              <a:defRPr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■"/>
              <a:defRPr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●"/>
              <a:defRPr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○"/>
              <a:defRPr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nter"/>
              <a:buChar char="■"/>
              <a:defRPr sz="1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263" name="Google Shape;263;p2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7" r:id="rId15"/>
    <p:sldLayoutId id="2147483688" r:id="rId16"/>
    <p:sldLayoutId id="2147483689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haverford.edu/courses/cmsc106/final_project_quadtrees.pdf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edium.com/@tannerwyork/quadtrees-for-image-processing-302536c95c00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0"/>
          <p:cNvSpPr txBox="1">
            <a:spLocks noGrp="1"/>
          </p:cNvSpPr>
          <p:nvPr>
            <p:ph type="title"/>
          </p:nvPr>
        </p:nvSpPr>
        <p:spPr>
          <a:xfrm>
            <a:off x="130765" y="2459700"/>
            <a:ext cx="10239600" cy="9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</a:pPr>
            <a:r>
              <a:rPr lang="en-US" dirty="0"/>
              <a:t>DSA 2 Project:</a:t>
            </a: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</a:pPr>
            <a:endParaRPr dirty="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</a:rPr>
              <a:t>Image Compression and Manipulation using Quadtrees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07" name="Google Shape;407;p40"/>
          <p:cNvSpPr txBox="1">
            <a:spLocks noGrp="1"/>
          </p:cNvSpPr>
          <p:nvPr>
            <p:ph type="body" idx="1"/>
          </p:nvPr>
        </p:nvSpPr>
        <p:spPr>
          <a:xfrm>
            <a:off x="721901" y="4626476"/>
            <a:ext cx="5482800" cy="18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Vardhan </a:t>
            </a:r>
            <a:r>
              <a:rPr lang="en-US" sz="20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Mundada</a:t>
            </a: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	112103091 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Rukmini </a:t>
            </a:r>
            <a:r>
              <a:rPr lang="en-US" sz="20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Nazre</a:t>
            </a: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		112103098 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Omkar Oak               	112103099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                                       </a:t>
            </a:r>
            <a:endParaRPr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9"/>
          <p:cNvSpPr txBox="1">
            <a:spLocks noGrp="1"/>
          </p:cNvSpPr>
          <p:nvPr>
            <p:ph type="title"/>
          </p:nvPr>
        </p:nvSpPr>
        <p:spPr>
          <a:xfrm>
            <a:off x="1656611" y="150610"/>
            <a:ext cx="8878800" cy="1069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Applying Grayscale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89" name="Google Shape;489;p49"/>
          <p:cNvSpPr txBox="1">
            <a:spLocks noGrp="1"/>
          </p:cNvSpPr>
          <p:nvPr>
            <p:ph type="body" idx="1"/>
          </p:nvPr>
        </p:nvSpPr>
        <p:spPr>
          <a:xfrm>
            <a:off x="840425" y="1512800"/>
            <a:ext cx="4622400" cy="4572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Function grey converts an image into grayscale using the formula: </a:t>
            </a:r>
            <a:endParaRPr sz="2000"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	R * 0.299 + G * 0.587 + B * 0.114</a:t>
            </a:r>
            <a:endParaRPr sz="2000"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This function recursively traverses and converts the image into grayscale by calculating the appropriate grayscale value for each pixel based on the RGB values.</a:t>
            </a:r>
            <a:endParaRPr sz="2000"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</p:txBody>
      </p:sp>
      <p:pic>
        <p:nvPicPr>
          <p:cNvPr id="490" name="Google Shape;49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0" y="1498900"/>
            <a:ext cx="5811225" cy="387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1" name="Google Shape;491;p49"/>
          <p:cNvPicPr preferRelativeResize="0"/>
          <p:nvPr/>
        </p:nvPicPr>
        <p:blipFill rotWithShape="1">
          <a:blip r:embed="rId4">
            <a:alphaModFix/>
          </a:blip>
          <a:srcRect t="44797" r="44797"/>
          <a:stretch/>
        </p:blipFill>
        <p:spPr>
          <a:xfrm>
            <a:off x="924025" y="5179675"/>
            <a:ext cx="4857550" cy="50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50"/>
          <p:cNvSpPr txBox="1">
            <a:spLocks noGrp="1"/>
          </p:cNvSpPr>
          <p:nvPr>
            <p:ph type="title"/>
          </p:nvPr>
        </p:nvSpPr>
        <p:spPr>
          <a:xfrm>
            <a:off x="845850" y="162526"/>
            <a:ext cx="108813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Colour Filter Example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97" name="Google Shape;497;p5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pic>
        <p:nvPicPr>
          <p:cNvPr id="498" name="Google Shape;49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3025" y="1793175"/>
            <a:ext cx="3639850" cy="363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5750" y="1383350"/>
            <a:ext cx="2473700" cy="24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33175" y="1383350"/>
            <a:ext cx="2473700" cy="24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5750" y="4117275"/>
            <a:ext cx="2473700" cy="247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133175" y="4117275"/>
            <a:ext cx="2473700" cy="247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51"/>
          <p:cNvSpPr txBox="1">
            <a:spLocks noGrp="1"/>
          </p:cNvSpPr>
          <p:nvPr>
            <p:ph type="title"/>
          </p:nvPr>
        </p:nvSpPr>
        <p:spPr>
          <a:xfrm>
            <a:off x="850275" y="381002"/>
            <a:ext cx="8878800" cy="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</a:rPr>
              <a:t>To run the code :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08" name="Google Shape;508;p5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509" name="Google Shape;509;p51"/>
          <p:cNvSpPr txBox="1"/>
          <p:nvPr/>
        </p:nvSpPr>
        <p:spPr>
          <a:xfrm>
            <a:off x="999188" y="972625"/>
            <a:ext cx="103158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510" name="Google Shape;51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0613" y="2178500"/>
            <a:ext cx="10391775" cy="3876675"/>
          </a:xfrm>
          <a:prstGeom prst="rect">
            <a:avLst/>
          </a:prstGeom>
          <a:noFill/>
          <a:ln>
            <a:noFill/>
          </a:ln>
        </p:spPr>
      </p:pic>
      <p:sp>
        <p:nvSpPr>
          <p:cNvPr id="511" name="Google Shape;511;p51"/>
          <p:cNvSpPr txBox="1"/>
          <p:nvPr/>
        </p:nvSpPr>
        <p:spPr>
          <a:xfrm>
            <a:off x="1090625" y="1394525"/>
            <a:ext cx="8562900" cy="592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spAutoFit/>
          </a:bodyPr>
          <a:lstStyle/>
          <a:p>
            <a:pPr marL="0" lvl="0" indent="0" algn="dist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5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Command line format: ./main &lt;</a:t>
            </a:r>
            <a:r>
              <a:rPr lang="en-US" sz="1950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input.ppm</a:t>
            </a:r>
            <a:r>
              <a:rPr lang="en-US" sz="195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 &lt;</a:t>
            </a:r>
            <a:r>
              <a:rPr lang="en-US" sz="1950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output.ppm</a:t>
            </a:r>
            <a:r>
              <a:rPr lang="en-US" sz="1950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950" b="1" dirty="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5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References: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18" name="Google Shape;518;p52"/>
          <p:cNvSpPr txBox="1">
            <a:spLocks noGrp="1"/>
          </p:cNvSpPr>
          <p:nvPr>
            <p:ph type="body" idx="1"/>
          </p:nvPr>
        </p:nvSpPr>
        <p:spPr>
          <a:xfrm>
            <a:off x="842900" y="2289800"/>
            <a:ext cx="7622674" cy="386519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lang="en-US" sz="2000" b="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rPr>
              <a:t>Naderi</a:t>
            </a: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rPr>
              <a:t>, Ramin, "Quadtree-based processing of digital images" (1986). Dissertations and Theses, Portland University Paper 3590.</a:t>
            </a:r>
            <a:endParaRPr sz="2000"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rPr>
              <a:t>"Quadtree structures for image compression applications” by </a:t>
            </a:r>
            <a:r>
              <a:rPr lang="en-US" sz="2000" b="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rPr>
              <a:t>Tassos</a:t>
            </a: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rPr>
              <a:t> </a:t>
            </a:r>
            <a:r>
              <a:rPr lang="en-US" sz="2000" b="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rPr>
              <a:t>Markast</a:t>
            </a: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rPr>
              <a:t> and John </a:t>
            </a:r>
            <a:r>
              <a:rPr lang="en-US" sz="2000" b="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rPr>
              <a:t>Reif</a:t>
            </a: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</a:rPr>
              <a:t> , Duke University, Durham</a:t>
            </a:r>
            <a:endParaRPr sz="2000"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lang="en-US" sz="2000" b="0" u="sng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Quadtrees and Image Processing, CS-106 Harvard University</a:t>
            </a:r>
            <a:endParaRPr sz="2000"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lang="en-US" sz="2000" b="0" u="sng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https://medium.com/@tannerwyork/quadtrees-for-image-processing-302536c95c00</a:t>
            </a:r>
            <a:endParaRPr sz="2000"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53"/>
          <p:cNvSpPr txBox="1">
            <a:spLocks noGrp="1"/>
          </p:cNvSpPr>
          <p:nvPr>
            <p:ph type="title"/>
          </p:nvPr>
        </p:nvSpPr>
        <p:spPr>
          <a:xfrm>
            <a:off x="973395" y="1571630"/>
            <a:ext cx="8070122" cy="9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</a:pPr>
            <a:r>
              <a:rPr lang="en-US" sz="48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THANK YOU </a:t>
            </a:r>
            <a:endParaRPr sz="4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2067AA-7766-52D6-C2C5-42EAC30532F4}"/>
              </a:ext>
            </a:extLst>
          </p:cNvPr>
          <p:cNvSpPr txBox="1"/>
          <p:nvPr/>
        </p:nvSpPr>
        <p:spPr>
          <a:xfrm>
            <a:off x="3028337" y="3429000"/>
            <a:ext cx="10491018" cy="16773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Vardhan </a:t>
            </a:r>
            <a:r>
              <a:rPr lang="en-US" sz="20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Mundada</a:t>
            </a: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 	112103091 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Rukmini </a:t>
            </a:r>
            <a:r>
              <a:rPr lang="en-US" sz="20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Nazre</a:t>
            </a: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 		112103098 </a:t>
            </a: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Omkar Oak  		112103099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610C969-F596-31F8-13FA-B7E4913F8E63}"/>
              </a:ext>
            </a:extLst>
          </p:cNvPr>
          <p:cNvCxnSpPr>
            <a:cxnSpLocks/>
          </p:cNvCxnSpPr>
          <p:nvPr/>
        </p:nvCxnSpPr>
        <p:spPr>
          <a:xfrm flipH="1">
            <a:off x="1229032" y="3048000"/>
            <a:ext cx="7814485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1"/>
          <p:cNvSpPr txBox="1">
            <a:spLocks noGrp="1"/>
          </p:cNvSpPr>
          <p:nvPr>
            <p:ph type="title"/>
          </p:nvPr>
        </p:nvSpPr>
        <p:spPr>
          <a:xfrm>
            <a:off x="1609816" y="234442"/>
            <a:ext cx="10239600" cy="9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</a:rPr>
              <a:t>PPM Image Format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13" name="Google Shape;413;p4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14" name="Google Shape;414;p41"/>
          <p:cNvSpPr txBox="1"/>
          <p:nvPr/>
        </p:nvSpPr>
        <p:spPr>
          <a:xfrm>
            <a:off x="421552" y="1203742"/>
            <a:ext cx="8751944" cy="5416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A PPM file consists of two parts, a header and the image data header has 3 parts: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Line 1: The first "line" is a magic PPM identifier, it can be "P3" or "P6"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Line 2: width and height separated by space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Line 3: maximum value of the color components for the pixels (which will be 255)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#</a:t>
            </a:r>
            <a:r>
              <a:rPr lang="en-US" sz="20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Example</a:t>
            </a:r>
            <a:endParaRPr sz="2000" b="1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P6 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1024 512 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255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Image format:</a:t>
            </a:r>
            <a:endParaRPr sz="2000" b="1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If it is "P3" then the image is given as ascii text, the numerical value of each pixel ranges from 0 to the maximum value given in the header. The lines should not be longer than 70 characters.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If the PPM magic identifier is "P6" then the image data is stored in byte format, 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one byte per </a:t>
            </a:r>
            <a:r>
              <a:rPr lang="en-US" sz="20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colour</a:t>
            </a: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component (R,G,B).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2"/>
          <p:cNvSpPr txBox="1">
            <a:spLocks noGrp="1"/>
          </p:cNvSpPr>
          <p:nvPr>
            <p:ph type="title"/>
          </p:nvPr>
        </p:nvSpPr>
        <p:spPr>
          <a:xfrm>
            <a:off x="850275" y="161127"/>
            <a:ext cx="8878800" cy="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lang="en-US" dirty="0" err="1">
                <a:solidFill>
                  <a:schemeClr val="dk1"/>
                </a:solidFill>
              </a:rPr>
              <a:t>QuadTree</a:t>
            </a:r>
            <a:r>
              <a:rPr lang="en-US" dirty="0">
                <a:solidFill>
                  <a:schemeClr val="dk1"/>
                </a:solidFill>
              </a:rPr>
              <a:t> Data Structure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20" name="Google Shape;420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sp>
        <p:nvSpPr>
          <p:cNvPr id="421" name="Google Shape;421;p42"/>
          <p:cNvSpPr txBox="1"/>
          <p:nvPr/>
        </p:nvSpPr>
        <p:spPr>
          <a:xfrm>
            <a:off x="999188" y="972625"/>
            <a:ext cx="10315800" cy="2520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Char char="●"/>
            </a:pPr>
            <a:r>
              <a:rPr lang="en-US" sz="22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A </a:t>
            </a:r>
            <a:r>
              <a:rPr lang="en-US" sz="22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QuadTree</a:t>
            </a:r>
            <a:r>
              <a:rPr lang="en-US" sz="22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is a tree data structure in which each internal node has exactly four children. </a:t>
            </a:r>
            <a:endParaRPr sz="22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Char char="●"/>
            </a:pPr>
            <a:r>
              <a:rPr lang="en-US" sz="22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Quadtrees are used to partition a two-dimensional space by recursively subdividing it into four quadrants or regions.</a:t>
            </a:r>
            <a:endParaRPr sz="22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Char char="●"/>
            </a:pPr>
            <a:r>
              <a:rPr lang="en-US" sz="22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We store the RGB values of each pixel in a single Node</a:t>
            </a:r>
            <a:endParaRPr sz="22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wentieth Century"/>
              <a:buChar char="●"/>
            </a:pPr>
            <a:r>
              <a:rPr lang="en-US" sz="22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So, the typedef for the Node of a </a:t>
            </a:r>
            <a:r>
              <a:rPr lang="en-US" sz="22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QuadTree</a:t>
            </a:r>
            <a:r>
              <a:rPr lang="en-US" sz="22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would be:</a:t>
            </a:r>
            <a:endParaRPr sz="22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</p:txBody>
      </p:sp>
      <p:pic>
        <p:nvPicPr>
          <p:cNvPr id="422" name="Google Shape;42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188" y="3596550"/>
            <a:ext cx="5438775" cy="26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3" name="Google Shape;42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1538" y="3765325"/>
            <a:ext cx="3886200" cy="11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42"/>
          <p:cNvSpPr txBox="1"/>
          <p:nvPr/>
        </p:nvSpPr>
        <p:spPr>
          <a:xfrm>
            <a:off x="7657800" y="4927375"/>
            <a:ext cx="23628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Typedef for </a:t>
            </a:r>
            <a:r>
              <a:rPr lang="en-US" sz="1600" dirty="0" err="1">
                <a:solidFill>
                  <a:schemeClr val="tx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colour</a:t>
            </a:r>
            <a:r>
              <a:rPr lang="en-US" sz="1600" dirty="0">
                <a:solidFill>
                  <a:schemeClr val="tx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pixel</a:t>
            </a:r>
            <a:endParaRPr sz="1600" dirty="0">
              <a:solidFill>
                <a:schemeClr val="tx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3"/>
          <p:cNvSpPr txBox="1">
            <a:spLocks noGrp="1"/>
          </p:cNvSpPr>
          <p:nvPr>
            <p:ph type="title"/>
          </p:nvPr>
        </p:nvSpPr>
        <p:spPr>
          <a:xfrm>
            <a:off x="-317307" y="282500"/>
            <a:ext cx="10239600" cy="9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</a:rPr>
              <a:t>Process of Image Compression: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30" name="Google Shape;430;p4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431" name="Google Shape;431;p43"/>
          <p:cNvSpPr txBox="1">
            <a:spLocks noGrp="1"/>
          </p:cNvSpPr>
          <p:nvPr>
            <p:ph type="body" idx="1"/>
          </p:nvPr>
        </p:nvSpPr>
        <p:spPr>
          <a:xfrm>
            <a:off x="852731" y="1326238"/>
            <a:ext cx="8537075" cy="48913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1. Input the images in PPM(Portable </a:t>
            </a:r>
            <a:r>
              <a:rPr lang="en-US" sz="200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Pixmap</a:t>
            </a: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 Format) format.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2. Read Image Metadata: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Read the height and width of the image from the PPM file.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3. Create a blank matrix of size height x width to hold the image data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4. Read PPM File and input it into the matrix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5. </a:t>
            </a:r>
            <a:r>
              <a:rPr lang="en-US" sz="2000" b="1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Compression</a:t>
            </a: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: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It includes two sub-steps: uniformity calculation and quadtree creation.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5.1. Uniformity Calculation: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Call the uniformity function, which calculates the average of variances within the image. 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</p:txBody>
      </p:sp>
      <p:pic>
        <p:nvPicPr>
          <p:cNvPr id="432" name="Google Shape;43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731" y="5730672"/>
            <a:ext cx="9040487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4"/>
          <p:cNvSpPr txBox="1">
            <a:spLocks noGrp="1"/>
          </p:cNvSpPr>
          <p:nvPr>
            <p:ph type="title"/>
          </p:nvPr>
        </p:nvSpPr>
        <p:spPr>
          <a:xfrm>
            <a:off x="-346803" y="234442"/>
            <a:ext cx="10239600" cy="9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</a:rPr>
              <a:t>Process of Image Compression: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38" name="Google Shape;438;p4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439" name="Google Shape;439;p44"/>
          <p:cNvSpPr txBox="1">
            <a:spLocks noGrp="1"/>
          </p:cNvSpPr>
          <p:nvPr>
            <p:ph type="body" idx="1"/>
          </p:nvPr>
        </p:nvSpPr>
        <p:spPr>
          <a:xfrm>
            <a:off x="744577" y="1203742"/>
            <a:ext cx="8674726" cy="5265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4572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5.2. Create Quadtree: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The function creates a quadtree data structure that represents the image.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6. Compress Quadtree: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Compress the quadtree structure. Compress Quadtree until threshold is less than mean value from uniformity.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7. Convert Compressed Quadtree to Matrix: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Convert the compressed quadtree back into a matrix representation. This step involves decompressing the quadtree structure and reconstructing the matrix.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8. Matrix to PPM: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Convert the matrix data back into PPM format.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5"/>
          <p:cNvSpPr txBox="1">
            <a:spLocks noGrp="1"/>
          </p:cNvSpPr>
          <p:nvPr>
            <p:ph type="title"/>
          </p:nvPr>
        </p:nvSpPr>
        <p:spPr>
          <a:xfrm>
            <a:off x="845850" y="162526"/>
            <a:ext cx="108813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</a:rPr>
              <a:t>Compression Example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45" name="Google Shape;445;p4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446" name="Google Shape;44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575" y="1275950"/>
            <a:ext cx="4306101" cy="4306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5800" y="1275950"/>
            <a:ext cx="4306100" cy="43061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45"/>
          <p:cNvSpPr txBox="1"/>
          <p:nvPr/>
        </p:nvSpPr>
        <p:spPr>
          <a:xfrm>
            <a:off x="1687150" y="5662075"/>
            <a:ext cx="4306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Image size: 481 kb</a:t>
            </a:r>
            <a:endParaRPr sz="20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9" name="Google Shape;449;p45"/>
          <p:cNvSpPr txBox="1"/>
          <p:nvPr/>
        </p:nvSpPr>
        <p:spPr>
          <a:xfrm>
            <a:off x="7091225" y="5662075"/>
            <a:ext cx="3097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Image size: 291 kb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50" name="Google Shape;450;p45"/>
          <p:cNvSpPr txBox="1"/>
          <p:nvPr/>
        </p:nvSpPr>
        <p:spPr>
          <a:xfrm>
            <a:off x="4435950" y="5742099"/>
            <a:ext cx="33201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   Threshold: 100</a:t>
            </a:r>
            <a:endParaRPr sz="20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46"/>
          <p:cNvSpPr txBox="1">
            <a:spLocks noGrp="1"/>
          </p:cNvSpPr>
          <p:nvPr>
            <p:ph type="title"/>
          </p:nvPr>
        </p:nvSpPr>
        <p:spPr>
          <a:xfrm>
            <a:off x="1656600" y="217477"/>
            <a:ext cx="8878800" cy="8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lang="en-US" dirty="0">
                <a:solidFill>
                  <a:schemeClr val="dk1"/>
                </a:solidFill>
              </a:rPr>
              <a:t>      Changing Image Orientation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57" name="Google Shape;457;p46"/>
          <p:cNvSpPr txBox="1">
            <a:spLocks noGrp="1"/>
          </p:cNvSpPr>
          <p:nvPr>
            <p:ph type="body" idx="1"/>
          </p:nvPr>
        </p:nvSpPr>
        <p:spPr>
          <a:xfrm>
            <a:off x="1285650" y="1284700"/>
            <a:ext cx="9620700" cy="73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1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Each parent node or pixel has 4 child nodes. Thus, the image can be flipped by     swapping nodes and calling the main flip function recursively for each child node.</a:t>
            </a:r>
            <a:endParaRPr sz="2100"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91440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56" name="Google Shape;456;p4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458" name="Google Shape;45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254" y="3784850"/>
            <a:ext cx="4415672" cy="240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6488" y="3784846"/>
            <a:ext cx="4553374" cy="2406554"/>
          </a:xfrm>
          <a:prstGeom prst="rect">
            <a:avLst/>
          </a:prstGeom>
          <a:noFill/>
          <a:ln>
            <a:noFill/>
          </a:ln>
        </p:spPr>
      </p:pic>
      <p:sp>
        <p:nvSpPr>
          <p:cNvPr id="460" name="Google Shape;460;p46"/>
          <p:cNvSpPr txBox="1"/>
          <p:nvPr/>
        </p:nvSpPr>
        <p:spPr>
          <a:xfrm>
            <a:off x="1352125" y="1590950"/>
            <a:ext cx="8878800" cy="2321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wentieth Century"/>
              <a:buAutoNum type="alphaUcParenR"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Horizontal Flip: Top left and bottom left are swapped with top right and bottom right respectively. 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wentieth Century"/>
              <a:buAutoNum type="alphaUcParenR"/>
            </a:pPr>
            <a:r>
              <a:rPr lang="en-US" sz="20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Vertical Flip: Top left and top right are swapped with bottom left and bottom right respectively.</a:t>
            </a:r>
            <a:endParaRPr sz="20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Quattrocento Sans"/>
            </a:endParaRPr>
          </a:p>
        </p:txBody>
      </p:sp>
      <p:sp>
        <p:nvSpPr>
          <p:cNvPr id="461" name="Google Shape;461;p46"/>
          <p:cNvSpPr txBox="1"/>
          <p:nvPr/>
        </p:nvSpPr>
        <p:spPr>
          <a:xfrm>
            <a:off x="2720850" y="6191400"/>
            <a:ext cx="24069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Horizontal Flip</a:t>
            </a:r>
            <a:endParaRPr sz="17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</p:txBody>
      </p:sp>
      <p:sp>
        <p:nvSpPr>
          <p:cNvPr id="462" name="Google Shape;462;p46"/>
          <p:cNvSpPr txBox="1"/>
          <p:nvPr/>
        </p:nvSpPr>
        <p:spPr>
          <a:xfrm>
            <a:off x="7736750" y="6253800"/>
            <a:ext cx="24069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Twentieth Century"/>
              </a:rPr>
              <a:t>Vertical Flip</a:t>
            </a:r>
            <a:endParaRPr sz="170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Twentieth Centur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47"/>
          <p:cNvSpPr txBox="1">
            <a:spLocks noGrp="1"/>
          </p:cNvSpPr>
          <p:nvPr>
            <p:ph type="title"/>
          </p:nvPr>
        </p:nvSpPr>
        <p:spPr>
          <a:xfrm>
            <a:off x="845850" y="162526"/>
            <a:ext cx="108813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wentieth Century"/>
              <a:buNone/>
            </a:pPr>
            <a:r>
              <a:rPr lang="en-US">
                <a:solidFill>
                  <a:schemeClr val="dk1"/>
                </a:solidFill>
              </a:rPr>
              <a:t>Rotation Example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68" name="Google Shape;468;p4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469" name="Google Shape;46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1650" y="1586724"/>
            <a:ext cx="3865925" cy="386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0" name="Google Shape;47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6313" y="1982900"/>
            <a:ext cx="2886749" cy="2886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1" name="Google Shape;471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73550" y="1985638"/>
            <a:ext cx="2886725" cy="2886725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47"/>
          <p:cNvSpPr txBox="1"/>
          <p:nvPr/>
        </p:nvSpPr>
        <p:spPr>
          <a:xfrm>
            <a:off x="5905500" y="4975650"/>
            <a:ext cx="23910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Vertical</a:t>
            </a:r>
            <a:endParaRPr sz="19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73" name="Google Shape;473;p47"/>
          <p:cNvSpPr txBox="1"/>
          <p:nvPr/>
        </p:nvSpPr>
        <p:spPr>
          <a:xfrm>
            <a:off x="8969275" y="4975649"/>
            <a:ext cx="23910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Horizontal</a:t>
            </a:r>
            <a:endParaRPr sz="19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48"/>
          <p:cNvSpPr txBox="1">
            <a:spLocks noGrp="1"/>
          </p:cNvSpPr>
          <p:nvPr>
            <p:ph type="body" idx="1"/>
          </p:nvPr>
        </p:nvSpPr>
        <p:spPr>
          <a:xfrm>
            <a:off x="713850" y="1427349"/>
            <a:ext cx="5277900" cy="505114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During the application of a red filter to an image, the code recursively calls the function until it reaches a terminal node. At this node, only the red </a:t>
            </a:r>
            <a:r>
              <a:rPr lang="en-US" sz="2000" b="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colour</a:t>
            </a: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value is preserved, while the green and blue values are set to zero (root-&gt;red,0, 0). </a:t>
            </a:r>
          </a:p>
          <a:p>
            <a:pPr marL="3429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process selectively retains the red </a:t>
            </a:r>
            <a:r>
              <a:rPr lang="en-US" sz="2000" b="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colour</a:t>
            </a: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information, effectively filtering out the green and blue </a:t>
            </a:r>
            <a:r>
              <a:rPr lang="en-US" sz="2000" b="0" dirty="0" err="1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colours</a:t>
            </a: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sz="2000"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000" b="0" dirty="0">
                <a:solidFill>
                  <a:schemeClr val="dk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Similar approach is carried for application of Blue, Green filter and Black-White images.</a:t>
            </a:r>
            <a:endParaRPr sz="2000" b="0" dirty="0">
              <a:solidFill>
                <a:schemeClr val="dk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82" name="Google Shape;482;p48"/>
          <p:cNvSpPr txBox="1">
            <a:spLocks noGrp="1"/>
          </p:cNvSpPr>
          <p:nvPr>
            <p:ph type="sldNum" idx="12"/>
          </p:nvPr>
        </p:nvSpPr>
        <p:spPr>
          <a:xfrm>
            <a:off x="381009" y="379505"/>
            <a:ext cx="5211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479" name="Google Shape;479;p48"/>
          <p:cNvSpPr txBox="1">
            <a:spLocks noGrp="1"/>
          </p:cNvSpPr>
          <p:nvPr>
            <p:ph type="title"/>
          </p:nvPr>
        </p:nvSpPr>
        <p:spPr>
          <a:xfrm>
            <a:off x="1656611" y="10"/>
            <a:ext cx="8878800" cy="10698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Applying Filters on Images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81" name="Google Shape;48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000" y="1477088"/>
            <a:ext cx="5686550" cy="4076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odern Monochrome - v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Words>1201</Words>
  <Application>Microsoft Office PowerPoint</Application>
  <PresentationFormat>Widescreen</PresentationFormat>
  <Paragraphs>143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Twentieth Century</vt:lpstr>
      <vt:lpstr>League Spartan</vt:lpstr>
      <vt:lpstr>League Spartan Medium</vt:lpstr>
      <vt:lpstr>Lato Light</vt:lpstr>
      <vt:lpstr>Open Sans Medium</vt:lpstr>
      <vt:lpstr>Courier New</vt:lpstr>
      <vt:lpstr>Inter</vt:lpstr>
      <vt:lpstr>Quattrocento Sans</vt:lpstr>
      <vt:lpstr>Poppins</vt:lpstr>
      <vt:lpstr>Arial</vt:lpstr>
      <vt:lpstr>Calibri</vt:lpstr>
      <vt:lpstr>Modern Monochrome - v1</vt:lpstr>
      <vt:lpstr>DSA 2 Project:  Image Compression and Manipulation using Quadtrees</vt:lpstr>
      <vt:lpstr>PPM Image Format</vt:lpstr>
      <vt:lpstr>QuadTree Data Structure</vt:lpstr>
      <vt:lpstr>Process of Image Compression:</vt:lpstr>
      <vt:lpstr>Process of Image Compression:</vt:lpstr>
      <vt:lpstr>Compression Example</vt:lpstr>
      <vt:lpstr>      Changing Image Orientation</vt:lpstr>
      <vt:lpstr>Rotation Example</vt:lpstr>
      <vt:lpstr>Applying Filters on Images</vt:lpstr>
      <vt:lpstr>Applying Grayscale</vt:lpstr>
      <vt:lpstr>Colour Filter Example</vt:lpstr>
      <vt:lpstr>To run the code :</vt:lpstr>
      <vt:lpstr>References: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DSA 2 Project:  Image Compression and Manipulation using Quadtrees</dc:title>
  <cp:lastModifiedBy>Omkar Oak</cp:lastModifiedBy>
  <cp:revision>6</cp:revision>
  <dcterms:modified xsi:type="dcterms:W3CDTF">2023-05-31T11:52:24Z</dcterms:modified>
</cp:coreProperties>
</file>